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98" d="100"/>
          <a:sy n="98" d="100"/>
        </p:scale>
        <p:origin x="84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DB98D-1FC7-E3F2-42D1-496C0E213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460E5F-567E-FE1A-9D9E-C4796E689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BCEE1-3BE7-961E-1432-34E94B71A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8579CA-4384-9772-46E0-82F6F134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C4D9ED-24C7-808C-DEB3-73C029D8D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353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C6B12-40D9-6776-E31A-E49E63C8E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5F73E5-05D7-E050-3822-F42B6D615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A6F471-1C59-9665-FE5E-062766EFE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18F6EE-9956-A417-F9AC-A236B02E1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A78DD-68EE-9CD4-6B7C-D068B27E7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635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2AFF15-710E-A500-4072-47E5787705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3293C-7462-1B1B-492C-0D4B70B8D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48B2E-E26F-0DE8-EC60-25C9ABCE1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CA5FF-658E-1576-57BC-EAAB44178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41B47-608F-5618-AF86-A6E134BF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020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99CDD-2EC0-2C2F-957A-8FF40B378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5F129-0141-0F31-00DB-7ED267387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E8E9A-DBBD-0B36-0F76-7150173E3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EB0A4-2C9D-21AE-3298-2BA3950C5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C09DA9-97EA-9940-77C6-6E11013C9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27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C740B-DF29-B19B-429B-D50022517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66139-6215-B400-7DEA-E96D01ECB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FF8D7-ACDF-F283-A6A3-E61433E71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E7240-AEE8-B513-27F2-64C226666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E74DC2-10FA-E31B-F221-BF95A936A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62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22865-4932-F714-35ED-53AB58FE7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EDAC6-CD88-05BF-6E99-8EB66368E1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836AAD-C028-EEE8-5710-A4A6747F8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F8D5F-93E9-F658-7C97-00DB7E7F1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A696E-925F-3EA9-2E0B-6807BA24E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3B131-5EDC-5D02-DCCD-CC1DE92E7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671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77302-4352-9FFB-0B66-C98C900A6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D03C7-784D-89C5-0118-421111B343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FD6B7-8AB8-7D42-316F-326882DAF4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0C74EE-BA54-5894-AE5C-230F3C1733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8EEC75-ED63-A4B2-4CB7-CC29FB08EF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C3B094-9F49-78E7-4894-36AD4F714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C5EFE5-F0CF-AFD2-3D31-0022C4786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CD6D16-9809-603D-2B3D-806F142F3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42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64251-9291-51F1-F527-3ABE354F2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0849B9-D311-8FAB-2B5A-B821E9C94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B95D3B-0774-F13F-E164-7E003484E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C61FAF-0EBC-FCF7-68DA-7179DD7C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53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66E815-B42E-97BE-B6AF-E3955D2FE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2EBA12-7746-E3FA-A7A6-63A4F8244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6BA504-F3F0-93BE-9391-62381B27C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538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1D763-50E2-A20C-890E-0DB2DA958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FC459-F8F5-D93C-6F0A-F399FAE63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40385-A5E6-620F-91D7-69444D7FDC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22CA38-1928-E690-DFDD-41057C71B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53804B-8718-51F3-3B9F-D17AADA08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7AF34-E512-6CF3-A9DB-92462EBB7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00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AB50-8C6C-F347-58CD-0CAB69A29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D71BFD-9529-B840-BC5A-667F0F563A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D7196C-74ED-DB0D-308F-9DA6658FD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5378DE-63BA-E8A5-C860-FD92EF17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3EA77-8ABA-D858-52A4-859CD0A81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EFC5E-51A6-AB46-9C59-D52D160A1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6EAB1C-1A09-4196-C703-0A2D415B2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AED26-060F-A25D-8C5D-99E29CA87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ACF13-3CAF-F340-329E-090B7BB88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C60090-7350-4682-91A0-1CABF27176CC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E78DE-989C-9430-6CE7-C8F385C91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C8D6B-CA79-C937-883B-C940B3E0BF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1FACBB-546F-4120-9DFC-D48F3A024F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535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jma.go.jp/jma/indexe.html" TargetMode="External"/><Relationship Id="rId4" Type="http://schemas.openxmlformats.org/officeDocument/2006/relationships/hyperlink" Target="https://www.noaa.gov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75ACD4-103D-5CAC-02EB-B07B308ABB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026734"/>
            <a:ext cx="10537826" cy="954107"/>
          </a:xfrm>
        </p:spPr>
        <p:txBody>
          <a:bodyPr wrap="square">
            <a:normAutofit/>
          </a:bodyPr>
          <a:lstStyle/>
          <a:p>
            <a:r>
              <a:rPr lang="en-US" sz="3100" b="1">
                <a:solidFill>
                  <a:schemeClr val="bg1"/>
                </a:solidFill>
              </a:rPr>
              <a:t>Weather Conditions and Climate Change with ClimateWins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2534B9-B5FF-65DC-3601-6FC99F982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2913" y="2361840"/>
            <a:ext cx="8789464" cy="884538"/>
          </a:xfrm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Innocent Bayai</a:t>
            </a:r>
          </a:p>
          <a:p>
            <a:r>
              <a:rPr lang="en-US">
                <a:solidFill>
                  <a:schemeClr val="bg1"/>
                </a:solidFill>
              </a:rPr>
              <a:t>14 November 2024</a:t>
            </a:r>
          </a:p>
        </p:txBody>
      </p:sp>
      <p:pic>
        <p:nvPicPr>
          <p:cNvPr id="5" name="Picture 4" descr="A group of people standing outside&#10;&#10;Description automatically generated">
            <a:extLst>
              <a:ext uri="{FF2B5EF4-FFF2-40B4-BE49-F238E27FC236}">
                <a16:creationId xmlns:a16="http://schemas.microsoft.com/office/drawing/2014/main" id="{D581446E-6F40-09A4-4CD9-6F44FF0C0D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0" r="1" b="881"/>
          <a:stretch/>
        </p:blipFill>
        <p:spPr>
          <a:xfrm>
            <a:off x="6" y="3557522"/>
            <a:ext cx="6000749" cy="3300478"/>
          </a:xfrm>
          <a:custGeom>
            <a:avLst/>
            <a:gdLst/>
            <a:ahLst/>
            <a:cxnLst/>
            <a:rect l="l" t="t" r="r" b="b"/>
            <a:pathLst>
              <a:path w="6000749" h="3300478">
                <a:moveTo>
                  <a:pt x="0" y="0"/>
                </a:moveTo>
                <a:lnTo>
                  <a:pt x="72689" y="17405"/>
                </a:lnTo>
                <a:cubicBezTo>
                  <a:pt x="148479" y="30382"/>
                  <a:pt x="220740" y="46697"/>
                  <a:pt x="296224" y="60096"/>
                </a:cubicBezTo>
                <a:cubicBezTo>
                  <a:pt x="370204" y="73143"/>
                  <a:pt x="437718" y="89378"/>
                  <a:pt x="480347" y="125215"/>
                </a:cubicBezTo>
                <a:cubicBezTo>
                  <a:pt x="499354" y="141006"/>
                  <a:pt x="525380" y="157497"/>
                  <a:pt x="557941" y="163614"/>
                </a:cubicBezTo>
                <a:cubicBezTo>
                  <a:pt x="604343" y="172287"/>
                  <a:pt x="661151" y="169659"/>
                  <a:pt x="711163" y="175552"/>
                </a:cubicBezTo>
                <a:cubicBezTo>
                  <a:pt x="770061" y="182442"/>
                  <a:pt x="837586" y="186026"/>
                  <a:pt x="879547" y="204397"/>
                </a:cubicBezTo>
                <a:cubicBezTo>
                  <a:pt x="916853" y="220789"/>
                  <a:pt x="953852" y="232503"/>
                  <a:pt x="1001114" y="239543"/>
                </a:cubicBezTo>
                <a:cubicBezTo>
                  <a:pt x="1034229" y="244449"/>
                  <a:pt x="1060244" y="258297"/>
                  <a:pt x="1094193" y="261385"/>
                </a:cubicBezTo>
                <a:cubicBezTo>
                  <a:pt x="1138864" y="265585"/>
                  <a:pt x="1183576" y="267514"/>
                  <a:pt x="1223712" y="278215"/>
                </a:cubicBezTo>
                <a:cubicBezTo>
                  <a:pt x="1265353" y="289267"/>
                  <a:pt x="1311848" y="296040"/>
                  <a:pt x="1355116" y="305727"/>
                </a:cubicBezTo>
                <a:cubicBezTo>
                  <a:pt x="1378077" y="310948"/>
                  <a:pt x="1397486" y="319319"/>
                  <a:pt x="1419784" y="325013"/>
                </a:cubicBezTo>
                <a:cubicBezTo>
                  <a:pt x="1460606" y="335426"/>
                  <a:pt x="1502092" y="345368"/>
                  <a:pt x="1543855" y="354703"/>
                </a:cubicBezTo>
                <a:cubicBezTo>
                  <a:pt x="1585613" y="364041"/>
                  <a:pt x="1625936" y="376036"/>
                  <a:pt x="1671044" y="380741"/>
                </a:cubicBezTo>
                <a:cubicBezTo>
                  <a:pt x="1747929" y="388654"/>
                  <a:pt x="1830544" y="388195"/>
                  <a:pt x="1905503" y="397893"/>
                </a:cubicBezTo>
                <a:cubicBezTo>
                  <a:pt x="1981585" y="407807"/>
                  <a:pt x="2054121" y="423516"/>
                  <a:pt x="2122943" y="441264"/>
                </a:cubicBezTo>
                <a:cubicBezTo>
                  <a:pt x="2177383" y="455211"/>
                  <a:pt x="2228579" y="469433"/>
                  <a:pt x="2294750" y="471131"/>
                </a:cubicBezTo>
                <a:cubicBezTo>
                  <a:pt x="2331675" y="472095"/>
                  <a:pt x="2371411" y="480021"/>
                  <a:pt x="2395406" y="492458"/>
                </a:cubicBezTo>
                <a:cubicBezTo>
                  <a:pt x="2447356" y="519599"/>
                  <a:pt x="2511089" y="534865"/>
                  <a:pt x="2582173" y="545492"/>
                </a:cubicBezTo>
                <a:cubicBezTo>
                  <a:pt x="2677107" y="559893"/>
                  <a:pt x="2771049" y="575002"/>
                  <a:pt x="2866260" y="588796"/>
                </a:cubicBezTo>
                <a:cubicBezTo>
                  <a:pt x="2922428" y="597021"/>
                  <a:pt x="2978373" y="606221"/>
                  <a:pt x="3037154" y="609730"/>
                </a:cubicBezTo>
                <a:cubicBezTo>
                  <a:pt x="3157310" y="617134"/>
                  <a:pt x="3279823" y="620612"/>
                  <a:pt x="3400817" y="626198"/>
                </a:cubicBezTo>
                <a:cubicBezTo>
                  <a:pt x="3440399" y="627913"/>
                  <a:pt x="3478286" y="633081"/>
                  <a:pt x="3518453" y="633771"/>
                </a:cubicBezTo>
                <a:cubicBezTo>
                  <a:pt x="3561907" y="634557"/>
                  <a:pt x="3607885" y="630075"/>
                  <a:pt x="3651342" y="630861"/>
                </a:cubicBezTo>
                <a:cubicBezTo>
                  <a:pt x="3723632" y="632064"/>
                  <a:pt x="3794230" y="636720"/>
                  <a:pt x="3866543" y="638109"/>
                </a:cubicBezTo>
                <a:cubicBezTo>
                  <a:pt x="4006046" y="640675"/>
                  <a:pt x="4145773" y="642266"/>
                  <a:pt x="4285471" y="643671"/>
                </a:cubicBezTo>
                <a:cubicBezTo>
                  <a:pt x="4315374" y="643936"/>
                  <a:pt x="4347225" y="639959"/>
                  <a:pt x="4376825" y="640644"/>
                </a:cubicBezTo>
                <a:cubicBezTo>
                  <a:pt x="4455420" y="642648"/>
                  <a:pt x="4533819" y="645811"/>
                  <a:pt x="4611883" y="649214"/>
                </a:cubicBezTo>
                <a:cubicBezTo>
                  <a:pt x="4659172" y="651342"/>
                  <a:pt x="4705681" y="655657"/>
                  <a:pt x="4753273" y="657363"/>
                </a:cubicBezTo>
                <a:cubicBezTo>
                  <a:pt x="4791348" y="658728"/>
                  <a:pt x="4830282" y="658460"/>
                  <a:pt x="4869416" y="657032"/>
                </a:cubicBezTo>
                <a:cubicBezTo>
                  <a:pt x="4903113" y="655812"/>
                  <a:pt x="4937685" y="650501"/>
                  <a:pt x="4971133" y="650072"/>
                </a:cubicBezTo>
                <a:cubicBezTo>
                  <a:pt x="5061656" y="648862"/>
                  <a:pt x="5151315" y="649288"/>
                  <a:pt x="5241228" y="648921"/>
                </a:cubicBezTo>
                <a:cubicBezTo>
                  <a:pt x="5277251" y="648692"/>
                  <a:pt x="5313809" y="647064"/>
                  <a:pt x="5348948" y="648281"/>
                </a:cubicBezTo>
                <a:cubicBezTo>
                  <a:pt x="5442983" y="651292"/>
                  <a:pt x="5535908" y="656726"/>
                  <a:pt x="5630171" y="658761"/>
                </a:cubicBezTo>
                <a:cubicBezTo>
                  <a:pt x="5708354" y="660446"/>
                  <a:pt x="5788179" y="658309"/>
                  <a:pt x="5867227" y="658360"/>
                </a:cubicBezTo>
                <a:cubicBezTo>
                  <a:pt x="5900754" y="658487"/>
                  <a:pt x="5933144" y="660851"/>
                  <a:pt x="5966562" y="660236"/>
                </a:cubicBezTo>
                <a:lnTo>
                  <a:pt x="6000749" y="659419"/>
                </a:lnTo>
                <a:lnTo>
                  <a:pt x="6000749" y="3300478"/>
                </a:lnTo>
                <a:lnTo>
                  <a:pt x="0" y="3300478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E8FF0CA-D8C3-015C-A781-E3A6CA363B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564" r="1" b="12323"/>
          <a:stretch/>
        </p:blipFill>
        <p:spPr>
          <a:xfrm>
            <a:off x="6191245" y="3477464"/>
            <a:ext cx="6000750" cy="3380536"/>
          </a:xfrm>
          <a:custGeom>
            <a:avLst/>
            <a:gdLst/>
            <a:ahLst/>
            <a:cxnLst/>
            <a:rect l="l" t="t" r="r" b="b"/>
            <a:pathLst>
              <a:path w="6000750" h="3380536">
                <a:moveTo>
                  <a:pt x="6000750" y="0"/>
                </a:moveTo>
                <a:lnTo>
                  <a:pt x="6000750" y="3380536"/>
                </a:lnTo>
                <a:lnTo>
                  <a:pt x="0" y="3380536"/>
                </a:lnTo>
                <a:lnTo>
                  <a:pt x="0" y="734920"/>
                </a:lnTo>
                <a:lnTo>
                  <a:pt x="1093" y="734894"/>
                </a:lnTo>
                <a:cubicBezTo>
                  <a:pt x="43982" y="734250"/>
                  <a:pt x="86046" y="738067"/>
                  <a:pt x="129383" y="735472"/>
                </a:cubicBezTo>
                <a:cubicBezTo>
                  <a:pt x="232305" y="729284"/>
                  <a:pt x="335599" y="720589"/>
                  <a:pt x="438999" y="712634"/>
                </a:cubicBezTo>
                <a:cubicBezTo>
                  <a:pt x="545632" y="704405"/>
                  <a:pt x="651967" y="696598"/>
                  <a:pt x="758502" y="687629"/>
                </a:cubicBezTo>
                <a:cubicBezTo>
                  <a:pt x="816777" y="682526"/>
                  <a:pt x="875042" y="674778"/>
                  <a:pt x="933290" y="669489"/>
                </a:cubicBezTo>
                <a:cubicBezTo>
                  <a:pt x="984350" y="664848"/>
                  <a:pt x="1035368" y="662477"/>
                  <a:pt x="1086504" y="658393"/>
                </a:cubicBezTo>
                <a:cubicBezTo>
                  <a:pt x="1130780" y="654718"/>
                  <a:pt x="1175255" y="649883"/>
                  <a:pt x="1219532" y="646211"/>
                </a:cubicBezTo>
                <a:cubicBezTo>
                  <a:pt x="1290460" y="640432"/>
                  <a:pt x="1361111" y="635262"/>
                  <a:pt x="1431709" y="629721"/>
                </a:cubicBezTo>
                <a:cubicBezTo>
                  <a:pt x="1461215" y="627211"/>
                  <a:pt x="1492576" y="627456"/>
                  <a:pt x="1519665" y="620761"/>
                </a:cubicBezTo>
                <a:cubicBezTo>
                  <a:pt x="1587914" y="603847"/>
                  <a:pt x="1656385" y="596155"/>
                  <a:pt x="1725964" y="591136"/>
                </a:cubicBezTo>
                <a:cubicBezTo>
                  <a:pt x="1749760" y="589442"/>
                  <a:pt x="1775052" y="585455"/>
                  <a:pt x="1797448" y="579050"/>
                </a:cubicBezTo>
                <a:cubicBezTo>
                  <a:pt x="1843314" y="566085"/>
                  <a:pt x="1887378" y="550735"/>
                  <a:pt x="1932321" y="536393"/>
                </a:cubicBezTo>
                <a:cubicBezTo>
                  <a:pt x="1937187" y="534756"/>
                  <a:pt x="1943228" y="533703"/>
                  <a:pt x="1948501" y="532386"/>
                </a:cubicBezTo>
                <a:cubicBezTo>
                  <a:pt x="1978396" y="524909"/>
                  <a:pt x="2007929" y="517486"/>
                  <a:pt x="2037878" y="510381"/>
                </a:cubicBezTo>
                <a:cubicBezTo>
                  <a:pt x="2054084" y="506558"/>
                  <a:pt x="2070836" y="503979"/>
                  <a:pt x="2087074" y="500340"/>
                </a:cubicBezTo>
                <a:cubicBezTo>
                  <a:pt x="2149871" y="486094"/>
                  <a:pt x="2221077" y="484809"/>
                  <a:pt x="2272856" y="454575"/>
                </a:cubicBezTo>
                <a:cubicBezTo>
                  <a:pt x="2306493" y="435047"/>
                  <a:pt x="2341593" y="433439"/>
                  <a:pt x="2380102" y="430210"/>
                </a:cubicBezTo>
                <a:cubicBezTo>
                  <a:pt x="2409255" y="427750"/>
                  <a:pt x="2438805" y="422967"/>
                  <a:pt x="2468101" y="418977"/>
                </a:cubicBezTo>
                <a:cubicBezTo>
                  <a:pt x="2519583" y="412197"/>
                  <a:pt x="2571012" y="405050"/>
                  <a:pt x="2622546" y="398641"/>
                </a:cubicBezTo>
                <a:cubicBezTo>
                  <a:pt x="2639021" y="396667"/>
                  <a:pt x="2656456" y="398901"/>
                  <a:pt x="2672416" y="395869"/>
                </a:cubicBezTo>
                <a:cubicBezTo>
                  <a:pt x="2746162" y="381759"/>
                  <a:pt x="2819618" y="365613"/>
                  <a:pt x="2893417" y="351874"/>
                </a:cubicBezTo>
                <a:cubicBezTo>
                  <a:pt x="2935273" y="344015"/>
                  <a:pt x="2978970" y="341367"/>
                  <a:pt x="3020364" y="332819"/>
                </a:cubicBezTo>
                <a:cubicBezTo>
                  <a:pt x="3068129" y="322982"/>
                  <a:pt x="3114165" y="308673"/>
                  <a:pt x="3161340" y="297221"/>
                </a:cubicBezTo>
                <a:cubicBezTo>
                  <a:pt x="3174361" y="294043"/>
                  <a:pt x="3189234" y="293619"/>
                  <a:pt x="3203209" y="292002"/>
                </a:cubicBezTo>
                <a:cubicBezTo>
                  <a:pt x="3218968" y="290132"/>
                  <a:pt x="3234424" y="288682"/>
                  <a:pt x="3250157" y="286626"/>
                </a:cubicBezTo>
                <a:cubicBezTo>
                  <a:pt x="3298044" y="280172"/>
                  <a:pt x="3345797" y="272792"/>
                  <a:pt x="3393816" y="267263"/>
                </a:cubicBezTo>
                <a:cubicBezTo>
                  <a:pt x="3423190" y="263828"/>
                  <a:pt x="3454970" y="267035"/>
                  <a:pt x="3481707" y="260387"/>
                </a:cubicBezTo>
                <a:cubicBezTo>
                  <a:pt x="3536267" y="247128"/>
                  <a:pt x="3593313" y="251261"/>
                  <a:pt x="3647214" y="233375"/>
                </a:cubicBezTo>
                <a:cubicBezTo>
                  <a:pt x="3663930" y="227969"/>
                  <a:pt x="3688543" y="232010"/>
                  <a:pt x="3709301" y="229426"/>
                </a:cubicBezTo>
                <a:cubicBezTo>
                  <a:pt x="3761192" y="222966"/>
                  <a:pt x="3812924" y="215397"/>
                  <a:pt x="3864656" y="207827"/>
                </a:cubicBezTo>
                <a:cubicBezTo>
                  <a:pt x="3911037" y="201021"/>
                  <a:pt x="3959597" y="196736"/>
                  <a:pt x="4003477" y="185188"/>
                </a:cubicBezTo>
                <a:cubicBezTo>
                  <a:pt x="4049448" y="172966"/>
                  <a:pt x="4091674" y="167696"/>
                  <a:pt x="4137906" y="167519"/>
                </a:cubicBezTo>
                <a:cubicBezTo>
                  <a:pt x="4169570" y="167345"/>
                  <a:pt x="4202490" y="163215"/>
                  <a:pt x="4234799" y="159925"/>
                </a:cubicBezTo>
                <a:cubicBezTo>
                  <a:pt x="4269635" y="156466"/>
                  <a:pt x="4307277" y="147130"/>
                  <a:pt x="4339561" y="148755"/>
                </a:cubicBezTo>
                <a:cubicBezTo>
                  <a:pt x="4435674" y="153547"/>
                  <a:pt x="4532250" y="143733"/>
                  <a:pt x="4630056" y="129778"/>
                </a:cubicBezTo>
                <a:cubicBezTo>
                  <a:pt x="4647906" y="127231"/>
                  <a:pt x="4665742" y="122044"/>
                  <a:pt x="4682476" y="116824"/>
                </a:cubicBezTo>
                <a:cubicBezTo>
                  <a:pt x="4780053" y="85907"/>
                  <a:pt x="4880569" y="73077"/>
                  <a:pt x="4983755" y="68740"/>
                </a:cubicBezTo>
                <a:cubicBezTo>
                  <a:pt x="5005134" y="67956"/>
                  <a:pt x="5028744" y="64966"/>
                  <a:pt x="5049489" y="59740"/>
                </a:cubicBezTo>
                <a:cubicBezTo>
                  <a:pt x="5107823" y="44808"/>
                  <a:pt x="5163760" y="25875"/>
                  <a:pt x="5222715" y="12743"/>
                </a:cubicBezTo>
                <a:cubicBezTo>
                  <a:pt x="5320150" y="-8899"/>
                  <a:pt x="5409108" y="4464"/>
                  <a:pt x="5499654" y="8541"/>
                </a:cubicBezTo>
                <a:cubicBezTo>
                  <a:pt x="5585786" y="12301"/>
                  <a:pt x="5662247" y="37645"/>
                  <a:pt x="5760350" y="15528"/>
                </a:cubicBezTo>
                <a:cubicBezTo>
                  <a:pt x="5770235" y="13363"/>
                  <a:pt x="5782015" y="16781"/>
                  <a:pt x="5793267" y="16498"/>
                </a:cubicBezTo>
                <a:cubicBezTo>
                  <a:pt x="5824109" y="15685"/>
                  <a:pt x="5855057" y="15611"/>
                  <a:pt x="5885995" y="12898"/>
                </a:cubicBezTo>
                <a:cubicBezTo>
                  <a:pt x="5923792" y="9771"/>
                  <a:pt x="5961883" y="3581"/>
                  <a:pt x="5999626" y="83"/>
                </a:cubicBezTo>
                <a:close/>
              </a:path>
            </a:pathLst>
          </a:cu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C36E7633-D204-4C70-AA1D-FC904463E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14035"/>
            <a:ext cx="12192000" cy="1203824"/>
            <a:chOff x="0" y="3014035"/>
            <a:chExt cx="12192000" cy="120382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3DA9B54-D89F-4BC6-9210-8D9066660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014035"/>
              <a:ext cx="12192000" cy="1203824"/>
            </a:xfrm>
            <a:custGeom>
              <a:avLst/>
              <a:gdLst>
                <a:gd name="connsiteX0" fmla="*/ 12192000 w 12192000"/>
                <a:gd name="connsiteY0" fmla="*/ 0 h 1203824"/>
                <a:gd name="connsiteX1" fmla="*/ 12192000 w 12192000"/>
                <a:gd name="connsiteY1" fmla="*/ 463429 h 1203824"/>
                <a:gd name="connsiteX2" fmla="*/ 12190876 w 12192000"/>
                <a:gd name="connsiteY2" fmla="*/ 463512 h 1203824"/>
                <a:gd name="connsiteX3" fmla="*/ 12077245 w 12192000"/>
                <a:gd name="connsiteY3" fmla="*/ 476327 h 1203824"/>
                <a:gd name="connsiteX4" fmla="*/ 11984517 w 12192000"/>
                <a:gd name="connsiteY4" fmla="*/ 479927 h 1203824"/>
                <a:gd name="connsiteX5" fmla="*/ 11951600 w 12192000"/>
                <a:gd name="connsiteY5" fmla="*/ 478957 h 1203824"/>
                <a:gd name="connsiteX6" fmla="*/ 11690904 w 12192000"/>
                <a:gd name="connsiteY6" fmla="*/ 471970 h 1203824"/>
                <a:gd name="connsiteX7" fmla="*/ 11413965 w 12192000"/>
                <a:gd name="connsiteY7" fmla="*/ 476172 h 1203824"/>
                <a:gd name="connsiteX8" fmla="*/ 11240739 w 12192000"/>
                <a:gd name="connsiteY8" fmla="*/ 523169 h 1203824"/>
                <a:gd name="connsiteX9" fmla="*/ 11175005 w 12192000"/>
                <a:gd name="connsiteY9" fmla="*/ 532169 h 1203824"/>
                <a:gd name="connsiteX10" fmla="*/ 10873726 w 12192000"/>
                <a:gd name="connsiteY10" fmla="*/ 580253 h 1203824"/>
                <a:gd name="connsiteX11" fmla="*/ 10821306 w 12192000"/>
                <a:gd name="connsiteY11" fmla="*/ 593207 h 1203824"/>
                <a:gd name="connsiteX12" fmla="*/ 10530811 w 12192000"/>
                <a:gd name="connsiteY12" fmla="*/ 612184 h 1203824"/>
                <a:gd name="connsiteX13" fmla="*/ 10426049 w 12192000"/>
                <a:gd name="connsiteY13" fmla="*/ 623354 h 1203824"/>
                <a:gd name="connsiteX14" fmla="*/ 10329156 w 12192000"/>
                <a:gd name="connsiteY14" fmla="*/ 630948 h 1203824"/>
                <a:gd name="connsiteX15" fmla="*/ 10194727 w 12192000"/>
                <a:gd name="connsiteY15" fmla="*/ 648617 h 1203824"/>
                <a:gd name="connsiteX16" fmla="*/ 10055906 w 12192000"/>
                <a:gd name="connsiteY16" fmla="*/ 671256 h 1203824"/>
                <a:gd name="connsiteX17" fmla="*/ 9900551 w 12192000"/>
                <a:gd name="connsiteY17" fmla="*/ 692855 h 1203824"/>
                <a:gd name="connsiteX18" fmla="*/ 9838464 w 12192000"/>
                <a:gd name="connsiteY18" fmla="*/ 696804 h 1203824"/>
                <a:gd name="connsiteX19" fmla="*/ 9672957 w 12192000"/>
                <a:gd name="connsiteY19" fmla="*/ 723816 h 1203824"/>
                <a:gd name="connsiteX20" fmla="*/ 9585066 w 12192000"/>
                <a:gd name="connsiteY20" fmla="*/ 730692 h 1203824"/>
                <a:gd name="connsiteX21" fmla="*/ 9441407 w 12192000"/>
                <a:gd name="connsiteY21" fmla="*/ 750055 h 1203824"/>
                <a:gd name="connsiteX22" fmla="*/ 9394459 w 12192000"/>
                <a:gd name="connsiteY22" fmla="*/ 755431 h 1203824"/>
                <a:gd name="connsiteX23" fmla="*/ 9352590 w 12192000"/>
                <a:gd name="connsiteY23" fmla="*/ 760650 h 1203824"/>
                <a:gd name="connsiteX24" fmla="*/ 9211614 w 12192000"/>
                <a:gd name="connsiteY24" fmla="*/ 796248 h 1203824"/>
                <a:gd name="connsiteX25" fmla="*/ 9084667 w 12192000"/>
                <a:gd name="connsiteY25" fmla="*/ 815303 h 1203824"/>
                <a:gd name="connsiteX26" fmla="*/ 8863666 w 12192000"/>
                <a:gd name="connsiteY26" fmla="*/ 859298 h 1203824"/>
                <a:gd name="connsiteX27" fmla="*/ 8813796 w 12192000"/>
                <a:gd name="connsiteY27" fmla="*/ 862070 h 1203824"/>
                <a:gd name="connsiteX28" fmla="*/ 8659351 w 12192000"/>
                <a:gd name="connsiteY28" fmla="*/ 882406 h 1203824"/>
                <a:gd name="connsiteX29" fmla="*/ 8571352 w 12192000"/>
                <a:gd name="connsiteY29" fmla="*/ 893639 h 1203824"/>
                <a:gd name="connsiteX30" fmla="*/ 8464106 w 12192000"/>
                <a:gd name="connsiteY30" fmla="*/ 918004 h 1203824"/>
                <a:gd name="connsiteX31" fmla="*/ 8278324 w 12192000"/>
                <a:gd name="connsiteY31" fmla="*/ 963769 h 1203824"/>
                <a:gd name="connsiteX32" fmla="*/ 8229128 w 12192000"/>
                <a:gd name="connsiteY32" fmla="*/ 973810 h 1203824"/>
                <a:gd name="connsiteX33" fmla="*/ 8139751 w 12192000"/>
                <a:gd name="connsiteY33" fmla="*/ 995815 h 1203824"/>
                <a:gd name="connsiteX34" fmla="*/ 8123571 w 12192000"/>
                <a:gd name="connsiteY34" fmla="*/ 999822 h 1203824"/>
                <a:gd name="connsiteX35" fmla="*/ 7988699 w 12192000"/>
                <a:gd name="connsiteY35" fmla="*/ 1042479 h 1203824"/>
                <a:gd name="connsiteX36" fmla="*/ 7917214 w 12192000"/>
                <a:gd name="connsiteY36" fmla="*/ 1054565 h 1203824"/>
                <a:gd name="connsiteX37" fmla="*/ 7710915 w 12192000"/>
                <a:gd name="connsiteY37" fmla="*/ 1084190 h 1203824"/>
                <a:gd name="connsiteX38" fmla="*/ 7622959 w 12192000"/>
                <a:gd name="connsiteY38" fmla="*/ 1093150 h 1203824"/>
                <a:gd name="connsiteX39" fmla="*/ 7410782 w 12192000"/>
                <a:gd name="connsiteY39" fmla="*/ 1109640 h 1203824"/>
                <a:gd name="connsiteX40" fmla="*/ 7277754 w 12192000"/>
                <a:gd name="connsiteY40" fmla="*/ 1121822 h 1203824"/>
                <a:gd name="connsiteX41" fmla="*/ 7124540 w 12192000"/>
                <a:gd name="connsiteY41" fmla="*/ 1132918 h 1203824"/>
                <a:gd name="connsiteX42" fmla="*/ 6949752 w 12192000"/>
                <a:gd name="connsiteY42" fmla="*/ 1151058 h 1203824"/>
                <a:gd name="connsiteX43" fmla="*/ 6630249 w 12192000"/>
                <a:gd name="connsiteY43" fmla="*/ 1176063 h 1203824"/>
                <a:gd name="connsiteX44" fmla="*/ 6320634 w 12192000"/>
                <a:gd name="connsiteY44" fmla="*/ 1198901 h 1203824"/>
                <a:gd name="connsiteX45" fmla="*/ 6192343 w 12192000"/>
                <a:gd name="connsiteY45" fmla="*/ 1198323 h 1203824"/>
                <a:gd name="connsiteX46" fmla="*/ 5966562 w 12192000"/>
                <a:gd name="connsiteY46" fmla="*/ 1203723 h 1203824"/>
                <a:gd name="connsiteX47" fmla="*/ 5867227 w 12192000"/>
                <a:gd name="connsiteY47" fmla="*/ 1201847 h 1203824"/>
                <a:gd name="connsiteX48" fmla="*/ 5630172 w 12192000"/>
                <a:gd name="connsiteY48" fmla="*/ 1202248 h 1203824"/>
                <a:gd name="connsiteX49" fmla="*/ 5348949 w 12192000"/>
                <a:gd name="connsiteY49" fmla="*/ 1191768 h 1203824"/>
                <a:gd name="connsiteX50" fmla="*/ 5241228 w 12192000"/>
                <a:gd name="connsiteY50" fmla="*/ 1192408 h 1203824"/>
                <a:gd name="connsiteX51" fmla="*/ 4971133 w 12192000"/>
                <a:gd name="connsiteY51" fmla="*/ 1193559 h 1203824"/>
                <a:gd name="connsiteX52" fmla="*/ 4869416 w 12192000"/>
                <a:gd name="connsiteY52" fmla="*/ 1200519 h 1203824"/>
                <a:gd name="connsiteX53" fmla="*/ 4753274 w 12192000"/>
                <a:gd name="connsiteY53" fmla="*/ 1200850 h 1203824"/>
                <a:gd name="connsiteX54" fmla="*/ 4611883 w 12192000"/>
                <a:gd name="connsiteY54" fmla="*/ 1192701 h 1203824"/>
                <a:gd name="connsiteX55" fmla="*/ 4376825 w 12192000"/>
                <a:gd name="connsiteY55" fmla="*/ 1184131 h 1203824"/>
                <a:gd name="connsiteX56" fmla="*/ 4285471 w 12192000"/>
                <a:gd name="connsiteY56" fmla="*/ 1187158 h 1203824"/>
                <a:gd name="connsiteX57" fmla="*/ 3866543 w 12192000"/>
                <a:gd name="connsiteY57" fmla="*/ 1181596 h 1203824"/>
                <a:gd name="connsiteX58" fmla="*/ 3651342 w 12192000"/>
                <a:gd name="connsiteY58" fmla="*/ 1174348 h 1203824"/>
                <a:gd name="connsiteX59" fmla="*/ 3518453 w 12192000"/>
                <a:gd name="connsiteY59" fmla="*/ 1177258 h 1203824"/>
                <a:gd name="connsiteX60" fmla="*/ 3400818 w 12192000"/>
                <a:gd name="connsiteY60" fmla="*/ 1169685 h 1203824"/>
                <a:gd name="connsiteX61" fmla="*/ 3037154 w 12192000"/>
                <a:gd name="connsiteY61" fmla="*/ 1153217 h 1203824"/>
                <a:gd name="connsiteX62" fmla="*/ 2866260 w 12192000"/>
                <a:gd name="connsiteY62" fmla="*/ 1132283 h 1203824"/>
                <a:gd name="connsiteX63" fmla="*/ 2582173 w 12192000"/>
                <a:gd name="connsiteY63" fmla="*/ 1088979 h 1203824"/>
                <a:gd name="connsiteX64" fmla="*/ 2395406 w 12192000"/>
                <a:gd name="connsiteY64" fmla="*/ 1035945 h 1203824"/>
                <a:gd name="connsiteX65" fmla="*/ 2294751 w 12192000"/>
                <a:gd name="connsiteY65" fmla="*/ 1014618 h 1203824"/>
                <a:gd name="connsiteX66" fmla="*/ 2122944 w 12192000"/>
                <a:gd name="connsiteY66" fmla="*/ 984751 h 1203824"/>
                <a:gd name="connsiteX67" fmla="*/ 1905504 w 12192000"/>
                <a:gd name="connsiteY67" fmla="*/ 941380 h 1203824"/>
                <a:gd name="connsiteX68" fmla="*/ 1671045 w 12192000"/>
                <a:gd name="connsiteY68" fmla="*/ 924228 h 1203824"/>
                <a:gd name="connsiteX69" fmla="*/ 1543856 w 12192000"/>
                <a:gd name="connsiteY69" fmla="*/ 898190 h 1203824"/>
                <a:gd name="connsiteX70" fmla="*/ 1419784 w 12192000"/>
                <a:gd name="connsiteY70" fmla="*/ 868500 h 1203824"/>
                <a:gd name="connsiteX71" fmla="*/ 1355116 w 12192000"/>
                <a:gd name="connsiteY71" fmla="*/ 849214 h 1203824"/>
                <a:gd name="connsiteX72" fmla="*/ 1223713 w 12192000"/>
                <a:gd name="connsiteY72" fmla="*/ 821702 h 1203824"/>
                <a:gd name="connsiteX73" fmla="*/ 1094193 w 12192000"/>
                <a:gd name="connsiteY73" fmla="*/ 804872 h 1203824"/>
                <a:gd name="connsiteX74" fmla="*/ 1001115 w 12192000"/>
                <a:gd name="connsiteY74" fmla="*/ 783030 h 1203824"/>
                <a:gd name="connsiteX75" fmla="*/ 879548 w 12192000"/>
                <a:gd name="connsiteY75" fmla="*/ 747884 h 1203824"/>
                <a:gd name="connsiteX76" fmla="*/ 711163 w 12192000"/>
                <a:gd name="connsiteY76" fmla="*/ 719039 h 1203824"/>
                <a:gd name="connsiteX77" fmla="*/ 557941 w 12192000"/>
                <a:gd name="connsiteY77" fmla="*/ 707101 h 1203824"/>
                <a:gd name="connsiteX78" fmla="*/ 480347 w 12192000"/>
                <a:gd name="connsiteY78" fmla="*/ 668702 h 1203824"/>
                <a:gd name="connsiteX79" fmla="*/ 296224 w 12192000"/>
                <a:gd name="connsiteY79" fmla="*/ 603583 h 1203824"/>
                <a:gd name="connsiteX80" fmla="*/ 72689 w 12192000"/>
                <a:gd name="connsiteY80" fmla="*/ 560892 h 1203824"/>
                <a:gd name="connsiteX81" fmla="*/ 0 w 12192000"/>
                <a:gd name="connsiteY81" fmla="*/ 543486 h 1203824"/>
                <a:gd name="connsiteX82" fmla="*/ 0 w 12192000"/>
                <a:gd name="connsiteY82" fmla="*/ 384357 h 1203824"/>
                <a:gd name="connsiteX83" fmla="*/ 51784 w 12192000"/>
                <a:gd name="connsiteY83" fmla="*/ 393937 h 1203824"/>
                <a:gd name="connsiteX84" fmla="*/ 205561 w 12192000"/>
                <a:gd name="connsiteY84" fmla="*/ 414859 h 1203824"/>
                <a:gd name="connsiteX85" fmla="*/ 354391 w 12192000"/>
                <a:gd name="connsiteY85" fmla="*/ 426667 h 1203824"/>
                <a:gd name="connsiteX86" fmla="*/ 448281 w 12192000"/>
                <a:gd name="connsiteY86" fmla="*/ 436308 h 1203824"/>
                <a:gd name="connsiteX87" fmla="*/ 611518 w 12192000"/>
                <a:gd name="connsiteY87" fmla="*/ 434166 h 1203824"/>
                <a:gd name="connsiteX88" fmla="*/ 746076 w 12192000"/>
                <a:gd name="connsiteY88" fmla="*/ 422520 h 1203824"/>
                <a:gd name="connsiteX89" fmla="*/ 902724 w 12192000"/>
                <a:gd name="connsiteY89" fmla="*/ 409989 h 1203824"/>
                <a:gd name="connsiteX90" fmla="*/ 1113854 w 12192000"/>
                <a:gd name="connsiteY90" fmla="*/ 414230 h 1203824"/>
                <a:gd name="connsiteX91" fmla="*/ 1333449 w 12192000"/>
                <a:gd name="connsiteY91" fmla="*/ 459938 h 1203824"/>
                <a:gd name="connsiteX92" fmla="*/ 1408608 w 12192000"/>
                <a:gd name="connsiteY92" fmla="*/ 458278 h 1203824"/>
                <a:gd name="connsiteX93" fmla="*/ 1630191 w 12192000"/>
                <a:gd name="connsiteY93" fmla="*/ 403061 h 1203824"/>
                <a:gd name="connsiteX94" fmla="*/ 1956289 w 12192000"/>
                <a:gd name="connsiteY94" fmla="*/ 332366 h 1203824"/>
                <a:gd name="connsiteX95" fmla="*/ 2042814 w 12192000"/>
                <a:gd name="connsiteY95" fmla="*/ 344002 h 1203824"/>
                <a:gd name="connsiteX96" fmla="*/ 2183420 w 12192000"/>
                <a:gd name="connsiteY96" fmla="*/ 369635 h 1203824"/>
                <a:gd name="connsiteX97" fmla="*/ 2269566 w 12192000"/>
                <a:gd name="connsiteY97" fmla="*/ 439859 h 1203824"/>
                <a:gd name="connsiteX98" fmla="*/ 2331129 w 12192000"/>
                <a:gd name="connsiteY98" fmla="*/ 524163 h 1203824"/>
                <a:gd name="connsiteX99" fmla="*/ 2385112 w 12192000"/>
                <a:gd name="connsiteY99" fmla="*/ 555357 h 1203824"/>
                <a:gd name="connsiteX100" fmla="*/ 2444033 w 12192000"/>
                <a:gd name="connsiteY100" fmla="*/ 572629 h 1203824"/>
                <a:gd name="connsiteX101" fmla="*/ 2525979 w 12192000"/>
                <a:gd name="connsiteY101" fmla="*/ 603233 h 1203824"/>
                <a:gd name="connsiteX102" fmla="*/ 2603911 w 12192000"/>
                <a:gd name="connsiteY102" fmla="*/ 684825 h 1203824"/>
                <a:gd name="connsiteX103" fmla="*/ 2678828 w 12192000"/>
                <a:gd name="connsiteY103" fmla="*/ 706990 h 1203824"/>
                <a:gd name="connsiteX104" fmla="*/ 2738094 w 12192000"/>
                <a:gd name="connsiteY104" fmla="*/ 711376 h 1203824"/>
                <a:gd name="connsiteX105" fmla="*/ 2983806 w 12192000"/>
                <a:gd name="connsiteY105" fmla="*/ 728243 h 1203824"/>
                <a:gd name="connsiteX106" fmla="*/ 3013997 w 12192000"/>
                <a:gd name="connsiteY106" fmla="*/ 725446 h 1203824"/>
                <a:gd name="connsiteX107" fmla="*/ 3364419 w 12192000"/>
                <a:gd name="connsiteY107" fmla="*/ 720577 h 1203824"/>
                <a:gd name="connsiteX108" fmla="*/ 3460521 w 12192000"/>
                <a:gd name="connsiteY108" fmla="*/ 717628 h 1203824"/>
                <a:gd name="connsiteX109" fmla="*/ 3710982 w 12192000"/>
                <a:gd name="connsiteY109" fmla="*/ 714182 h 1203824"/>
                <a:gd name="connsiteX110" fmla="*/ 3850961 w 12192000"/>
                <a:gd name="connsiteY110" fmla="*/ 778802 h 1203824"/>
                <a:gd name="connsiteX111" fmla="*/ 3946286 w 12192000"/>
                <a:gd name="connsiteY111" fmla="*/ 816372 h 1203824"/>
                <a:gd name="connsiteX112" fmla="*/ 4065132 w 12192000"/>
                <a:gd name="connsiteY112" fmla="*/ 832459 h 1203824"/>
                <a:gd name="connsiteX113" fmla="*/ 4132173 w 12192000"/>
                <a:gd name="connsiteY113" fmla="*/ 835167 h 1203824"/>
                <a:gd name="connsiteX114" fmla="*/ 4305858 w 12192000"/>
                <a:gd name="connsiteY114" fmla="*/ 804156 h 1203824"/>
                <a:gd name="connsiteX115" fmla="*/ 4382131 w 12192000"/>
                <a:gd name="connsiteY115" fmla="*/ 769481 h 1203824"/>
                <a:gd name="connsiteX116" fmla="*/ 4453289 w 12192000"/>
                <a:gd name="connsiteY116" fmla="*/ 752531 h 1203824"/>
                <a:gd name="connsiteX117" fmla="*/ 4657971 w 12192000"/>
                <a:gd name="connsiteY117" fmla="*/ 795835 h 1203824"/>
                <a:gd name="connsiteX118" fmla="*/ 4682399 w 12192000"/>
                <a:gd name="connsiteY118" fmla="*/ 813876 h 1203824"/>
                <a:gd name="connsiteX119" fmla="*/ 4771814 w 12192000"/>
                <a:gd name="connsiteY119" fmla="*/ 907046 h 1203824"/>
                <a:gd name="connsiteX120" fmla="*/ 4827520 w 12192000"/>
                <a:gd name="connsiteY120" fmla="*/ 929876 h 1203824"/>
                <a:gd name="connsiteX121" fmla="*/ 4849942 w 12192000"/>
                <a:gd name="connsiteY121" fmla="*/ 933851 h 1203824"/>
                <a:gd name="connsiteX122" fmla="*/ 5009626 w 12192000"/>
                <a:gd name="connsiteY122" fmla="*/ 957896 h 1203824"/>
                <a:gd name="connsiteX123" fmla="*/ 5158711 w 12192000"/>
                <a:gd name="connsiteY123" fmla="*/ 963814 h 1203824"/>
                <a:gd name="connsiteX124" fmla="*/ 5376427 w 12192000"/>
                <a:gd name="connsiteY124" fmla="*/ 963151 h 1203824"/>
                <a:gd name="connsiteX125" fmla="*/ 5475787 w 12192000"/>
                <a:gd name="connsiteY125" fmla="*/ 980508 h 1203824"/>
                <a:gd name="connsiteX126" fmla="*/ 5653401 w 12192000"/>
                <a:gd name="connsiteY126" fmla="*/ 987268 h 1203824"/>
                <a:gd name="connsiteX127" fmla="*/ 5726340 w 12192000"/>
                <a:gd name="connsiteY127" fmla="*/ 985357 h 1203824"/>
                <a:gd name="connsiteX128" fmla="*/ 5790563 w 12192000"/>
                <a:gd name="connsiteY128" fmla="*/ 991300 h 1203824"/>
                <a:gd name="connsiteX129" fmla="*/ 5860260 w 12192000"/>
                <a:gd name="connsiteY129" fmla="*/ 1004958 h 1203824"/>
                <a:gd name="connsiteX130" fmla="*/ 6042101 w 12192000"/>
                <a:gd name="connsiteY130" fmla="*/ 1036226 h 1203824"/>
                <a:gd name="connsiteX131" fmla="*/ 6301998 w 12192000"/>
                <a:gd name="connsiteY131" fmla="*/ 989138 h 1203824"/>
                <a:gd name="connsiteX132" fmla="*/ 6452025 w 12192000"/>
                <a:gd name="connsiteY132" fmla="*/ 968489 h 1203824"/>
                <a:gd name="connsiteX133" fmla="*/ 6589205 w 12192000"/>
                <a:gd name="connsiteY133" fmla="*/ 939474 h 1203824"/>
                <a:gd name="connsiteX134" fmla="*/ 6631069 w 12192000"/>
                <a:gd name="connsiteY134" fmla="*/ 911222 h 1203824"/>
                <a:gd name="connsiteX135" fmla="*/ 6828274 w 12192000"/>
                <a:gd name="connsiteY135" fmla="*/ 942941 h 1203824"/>
                <a:gd name="connsiteX136" fmla="*/ 6900803 w 12192000"/>
                <a:gd name="connsiteY136" fmla="*/ 984140 h 1203824"/>
                <a:gd name="connsiteX137" fmla="*/ 7034668 w 12192000"/>
                <a:gd name="connsiteY137" fmla="*/ 1018665 h 1203824"/>
                <a:gd name="connsiteX138" fmla="*/ 7281067 w 12192000"/>
                <a:gd name="connsiteY138" fmla="*/ 966327 h 1203824"/>
                <a:gd name="connsiteX139" fmla="*/ 7412780 w 12192000"/>
                <a:gd name="connsiteY139" fmla="*/ 909206 h 1203824"/>
                <a:gd name="connsiteX140" fmla="*/ 7500327 w 12192000"/>
                <a:gd name="connsiteY140" fmla="*/ 894826 h 1203824"/>
                <a:gd name="connsiteX141" fmla="*/ 7662324 w 12192000"/>
                <a:gd name="connsiteY141" fmla="*/ 927415 h 1203824"/>
                <a:gd name="connsiteX142" fmla="*/ 7725334 w 12192000"/>
                <a:gd name="connsiteY142" fmla="*/ 924844 h 1203824"/>
                <a:gd name="connsiteX143" fmla="*/ 7833279 w 12192000"/>
                <a:gd name="connsiteY143" fmla="*/ 913031 h 1203824"/>
                <a:gd name="connsiteX144" fmla="*/ 7928605 w 12192000"/>
                <a:gd name="connsiteY144" fmla="*/ 881683 h 1203824"/>
                <a:gd name="connsiteX145" fmla="*/ 8146597 w 12192000"/>
                <a:gd name="connsiteY145" fmla="*/ 762968 h 1203824"/>
                <a:gd name="connsiteX146" fmla="*/ 8183577 w 12192000"/>
                <a:gd name="connsiteY146" fmla="*/ 749005 h 1203824"/>
                <a:gd name="connsiteX147" fmla="*/ 8250224 w 12192000"/>
                <a:gd name="connsiteY147" fmla="*/ 733642 h 1203824"/>
                <a:gd name="connsiteX148" fmla="*/ 8505929 w 12192000"/>
                <a:gd name="connsiteY148" fmla="*/ 626542 h 1203824"/>
                <a:gd name="connsiteX149" fmla="*/ 8564194 w 12192000"/>
                <a:gd name="connsiteY149" fmla="*/ 618796 h 1203824"/>
                <a:gd name="connsiteX150" fmla="*/ 8660705 w 12192000"/>
                <a:gd name="connsiteY150" fmla="*/ 611069 h 1203824"/>
                <a:gd name="connsiteX151" fmla="*/ 8762255 w 12192000"/>
                <a:gd name="connsiteY151" fmla="*/ 585060 h 1203824"/>
                <a:gd name="connsiteX152" fmla="*/ 8836439 w 12192000"/>
                <a:gd name="connsiteY152" fmla="*/ 566358 h 1203824"/>
                <a:gd name="connsiteX153" fmla="*/ 9050728 w 12192000"/>
                <a:gd name="connsiteY153" fmla="*/ 559575 h 1203824"/>
                <a:gd name="connsiteX154" fmla="*/ 9229627 w 12192000"/>
                <a:gd name="connsiteY154" fmla="*/ 557464 h 1203824"/>
                <a:gd name="connsiteX155" fmla="*/ 9253451 w 12192000"/>
                <a:gd name="connsiteY155" fmla="*/ 550855 h 1203824"/>
                <a:gd name="connsiteX156" fmla="*/ 9484214 w 12192000"/>
                <a:gd name="connsiteY156" fmla="*/ 498671 h 1203824"/>
                <a:gd name="connsiteX157" fmla="*/ 9582633 w 12192000"/>
                <a:gd name="connsiteY157" fmla="*/ 458384 h 1203824"/>
                <a:gd name="connsiteX158" fmla="*/ 9719670 w 12192000"/>
                <a:gd name="connsiteY158" fmla="*/ 415607 h 1203824"/>
                <a:gd name="connsiteX159" fmla="*/ 9871784 w 12192000"/>
                <a:gd name="connsiteY159" fmla="*/ 366147 h 1203824"/>
                <a:gd name="connsiteX160" fmla="*/ 9984494 w 12192000"/>
                <a:gd name="connsiteY160" fmla="*/ 336660 h 1203824"/>
                <a:gd name="connsiteX161" fmla="*/ 10154708 w 12192000"/>
                <a:gd name="connsiteY161" fmla="*/ 322193 h 1203824"/>
                <a:gd name="connsiteX162" fmla="*/ 10190446 w 12192000"/>
                <a:gd name="connsiteY162" fmla="*/ 325025 h 1203824"/>
                <a:gd name="connsiteX163" fmla="*/ 10530736 w 12192000"/>
                <a:gd name="connsiteY163" fmla="*/ 335953 h 1203824"/>
                <a:gd name="connsiteX164" fmla="*/ 10752157 w 12192000"/>
                <a:gd name="connsiteY164" fmla="*/ 305117 h 1203824"/>
                <a:gd name="connsiteX165" fmla="*/ 10824452 w 12192000"/>
                <a:gd name="connsiteY165" fmla="*/ 285927 h 1203824"/>
                <a:gd name="connsiteX166" fmla="*/ 10953152 w 12192000"/>
                <a:gd name="connsiteY166" fmla="*/ 228102 h 1203824"/>
                <a:gd name="connsiteX167" fmla="*/ 11011614 w 12192000"/>
                <a:gd name="connsiteY167" fmla="*/ 214096 h 1203824"/>
                <a:gd name="connsiteX168" fmla="*/ 11116031 w 12192000"/>
                <a:gd name="connsiteY168" fmla="*/ 195421 h 1203824"/>
                <a:gd name="connsiteX169" fmla="*/ 11344303 w 12192000"/>
                <a:gd name="connsiteY169" fmla="*/ 166629 h 1203824"/>
                <a:gd name="connsiteX170" fmla="*/ 11639050 w 12192000"/>
                <a:gd name="connsiteY170" fmla="*/ 108526 h 1203824"/>
                <a:gd name="connsiteX171" fmla="*/ 11757532 w 12192000"/>
                <a:gd name="connsiteY171" fmla="*/ 96530 h 1203824"/>
                <a:gd name="connsiteX172" fmla="*/ 11885799 w 12192000"/>
                <a:gd name="connsiteY172" fmla="*/ 86728 h 1203824"/>
                <a:gd name="connsiteX173" fmla="*/ 11922874 w 12192000"/>
                <a:gd name="connsiteY173" fmla="*/ 81060 h 1203824"/>
                <a:gd name="connsiteX174" fmla="*/ 12115331 w 12192000"/>
                <a:gd name="connsiteY174" fmla="*/ 33587 h 1203824"/>
                <a:gd name="connsiteX175" fmla="*/ 12158080 w 12192000"/>
                <a:gd name="connsiteY175" fmla="*/ 14081 h 120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12192000" h="1203824">
                  <a:moveTo>
                    <a:pt x="12192000" y="0"/>
                  </a:moveTo>
                  <a:lnTo>
                    <a:pt x="12192000" y="463429"/>
                  </a:lnTo>
                  <a:lnTo>
                    <a:pt x="12190876" y="463512"/>
                  </a:lnTo>
                  <a:cubicBezTo>
                    <a:pt x="12153133" y="467010"/>
                    <a:pt x="12115042" y="473200"/>
                    <a:pt x="12077245" y="476327"/>
                  </a:cubicBezTo>
                  <a:cubicBezTo>
                    <a:pt x="12046307" y="479040"/>
                    <a:pt x="12015359" y="479114"/>
                    <a:pt x="11984517" y="479927"/>
                  </a:cubicBezTo>
                  <a:cubicBezTo>
                    <a:pt x="11973265" y="480210"/>
                    <a:pt x="11961485" y="476792"/>
                    <a:pt x="11951600" y="478957"/>
                  </a:cubicBezTo>
                  <a:cubicBezTo>
                    <a:pt x="11853497" y="501074"/>
                    <a:pt x="11777036" y="475730"/>
                    <a:pt x="11690904" y="471970"/>
                  </a:cubicBezTo>
                  <a:cubicBezTo>
                    <a:pt x="11600358" y="467893"/>
                    <a:pt x="11511400" y="454530"/>
                    <a:pt x="11413965" y="476172"/>
                  </a:cubicBezTo>
                  <a:cubicBezTo>
                    <a:pt x="11355010" y="489304"/>
                    <a:pt x="11299073" y="508237"/>
                    <a:pt x="11240739" y="523169"/>
                  </a:cubicBezTo>
                  <a:cubicBezTo>
                    <a:pt x="11219994" y="528395"/>
                    <a:pt x="11196384" y="531385"/>
                    <a:pt x="11175005" y="532169"/>
                  </a:cubicBezTo>
                  <a:cubicBezTo>
                    <a:pt x="11071819" y="536506"/>
                    <a:pt x="10971303" y="549336"/>
                    <a:pt x="10873726" y="580253"/>
                  </a:cubicBezTo>
                  <a:cubicBezTo>
                    <a:pt x="10856992" y="585473"/>
                    <a:pt x="10839156" y="590660"/>
                    <a:pt x="10821306" y="593207"/>
                  </a:cubicBezTo>
                  <a:cubicBezTo>
                    <a:pt x="10723500" y="607162"/>
                    <a:pt x="10626924" y="616976"/>
                    <a:pt x="10530811" y="612184"/>
                  </a:cubicBezTo>
                  <a:cubicBezTo>
                    <a:pt x="10498527" y="610559"/>
                    <a:pt x="10460885" y="619895"/>
                    <a:pt x="10426049" y="623354"/>
                  </a:cubicBezTo>
                  <a:cubicBezTo>
                    <a:pt x="10393740" y="626644"/>
                    <a:pt x="10360820" y="630774"/>
                    <a:pt x="10329156" y="630948"/>
                  </a:cubicBezTo>
                  <a:cubicBezTo>
                    <a:pt x="10282924" y="631125"/>
                    <a:pt x="10240698" y="636395"/>
                    <a:pt x="10194727" y="648617"/>
                  </a:cubicBezTo>
                  <a:cubicBezTo>
                    <a:pt x="10150847" y="660165"/>
                    <a:pt x="10102287" y="664450"/>
                    <a:pt x="10055906" y="671256"/>
                  </a:cubicBezTo>
                  <a:cubicBezTo>
                    <a:pt x="10004174" y="678826"/>
                    <a:pt x="9952442" y="686395"/>
                    <a:pt x="9900551" y="692855"/>
                  </a:cubicBezTo>
                  <a:cubicBezTo>
                    <a:pt x="9879793" y="695439"/>
                    <a:pt x="9855180" y="691398"/>
                    <a:pt x="9838464" y="696804"/>
                  </a:cubicBezTo>
                  <a:cubicBezTo>
                    <a:pt x="9784563" y="714690"/>
                    <a:pt x="9727517" y="710557"/>
                    <a:pt x="9672957" y="723816"/>
                  </a:cubicBezTo>
                  <a:cubicBezTo>
                    <a:pt x="9646220" y="730464"/>
                    <a:pt x="9614440" y="727257"/>
                    <a:pt x="9585066" y="730692"/>
                  </a:cubicBezTo>
                  <a:cubicBezTo>
                    <a:pt x="9537047" y="736221"/>
                    <a:pt x="9489294" y="743601"/>
                    <a:pt x="9441407" y="750055"/>
                  </a:cubicBezTo>
                  <a:cubicBezTo>
                    <a:pt x="9425674" y="752111"/>
                    <a:pt x="9410218" y="753561"/>
                    <a:pt x="9394459" y="755431"/>
                  </a:cubicBezTo>
                  <a:cubicBezTo>
                    <a:pt x="9380484" y="757048"/>
                    <a:pt x="9365611" y="757472"/>
                    <a:pt x="9352590" y="760650"/>
                  </a:cubicBezTo>
                  <a:cubicBezTo>
                    <a:pt x="9305415" y="772102"/>
                    <a:pt x="9259379" y="786411"/>
                    <a:pt x="9211614" y="796248"/>
                  </a:cubicBezTo>
                  <a:cubicBezTo>
                    <a:pt x="9170220" y="804796"/>
                    <a:pt x="9126523" y="807444"/>
                    <a:pt x="9084667" y="815303"/>
                  </a:cubicBezTo>
                  <a:cubicBezTo>
                    <a:pt x="9010868" y="829042"/>
                    <a:pt x="8937412" y="845188"/>
                    <a:pt x="8863666" y="859298"/>
                  </a:cubicBezTo>
                  <a:cubicBezTo>
                    <a:pt x="8847706" y="862330"/>
                    <a:pt x="8830271" y="860096"/>
                    <a:pt x="8813796" y="862070"/>
                  </a:cubicBezTo>
                  <a:cubicBezTo>
                    <a:pt x="8762262" y="868479"/>
                    <a:pt x="8710833" y="875626"/>
                    <a:pt x="8659351" y="882406"/>
                  </a:cubicBezTo>
                  <a:cubicBezTo>
                    <a:pt x="8630055" y="886396"/>
                    <a:pt x="8600505" y="891179"/>
                    <a:pt x="8571352" y="893639"/>
                  </a:cubicBezTo>
                  <a:cubicBezTo>
                    <a:pt x="8532843" y="896868"/>
                    <a:pt x="8497743" y="898476"/>
                    <a:pt x="8464106" y="918004"/>
                  </a:cubicBezTo>
                  <a:cubicBezTo>
                    <a:pt x="8412327" y="948238"/>
                    <a:pt x="8341122" y="949523"/>
                    <a:pt x="8278324" y="963769"/>
                  </a:cubicBezTo>
                  <a:cubicBezTo>
                    <a:pt x="8262086" y="967408"/>
                    <a:pt x="8245335" y="969987"/>
                    <a:pt x="8229128" y="973810"/>
                  </a:cubicBezTo>
                  <a:cubicBezTo>
                    <a:pt x="8199180" y="980915"/>
                    <a:pt x="8169646" y="988338"/>
                    <a:pt x="8139751" y="995815"/>
                  </a:cubicBezTo>
                  <a:cubicBezTo>
                    <a:pt x="8134478" y="997132"/>
                    <a:pt x="8128438" y="998185"/>
                    <a:pt x="8123571" y="999822"/>
                  </a:cubicBezTo>
                  <a:cubicBezTo>
                    <a:pt x="8078628" y="1014164"/>
                    <a:pt x="8034565" y="1029514"/>
                    <a:pt x="7988699" y="1042479"/>
                  </a:cubicBezTo>
                  <a:cubicBezTo>
                    <a:pt x="7966302" y="1048884"/>
                    <a:pt x="7941011" y="1052871"/>
                    <a:pt x="7917214" y="1054565"/>
                  </a:cubicBezTo>
                  <a:cubicBezTo>
                    <a:pt x="7847636" y="1059584"/>
                    <a:pt x="7779165" y="1067276"/>
                    <a:pt x="7710915" y="1084190"/>
                  </a:cubicBezTo>
                  <a:cubicBezTo>
                    <a:pt x="7683826" y="1090885"/>
                    <a:pt x="7652466" y="1090640"/>
                    <a:pt x="7622959" y="1093150"/>
                  </a:cubicBezTo>
                  <a:cubicBezTo>
                    <a:pt x="7552361" y="1098691"/>
                    <a:pt x="7481710" y="1103861"/>
                    <a:pt x="7410782" y="1109640"/>
                  </a:cubicBezTo>
                  <a:cubicBezTo>
                    <a:pt x="7366505" y="1113312"/>
                    <a:pt x="7322030" y="1118147"/>
                    <a:pt x="7277754" y="1121822"/>
                  </a:cubicBezTo>
                  <a:cubicBezTo>
                    <a:pt x="7226619" y="1125906"/>
                    <a:pt x="7175601" y="1128277"/>
                    <a:pt x="7124540" y="1132918"/>
                  </a:cubicBezTo>
                  <a:cubicBezTo>
                    <a:pt x="7066293" y="1138207"/>
                    <a:pt x="7008028" y="1145955"/>
                    <a:pt x="6949752" y="1151058"/>
                  </a:cubicBezTo>
                  <a:cubicBezTo>
                    <a:pt x="6843217" y="1160027"/>
                    <a:pt x="6736882" y="1167834"/>
                    <a:pt x="6630249" y="1176063"/>
                  </a:cubicBezTo>
                  <a:cubicBezTo>
                    <a:pt x="6526849" y="1184018"/>
                    <a:pt x="6423556" y="1192713"/>
                    <a:pt x="6320634" y="1198901"/>
                  </a:cubicBezTo>
                  <a:cubicBezTo>
                    <a:pt x="6277297" y="1201496"/>
                    <a:pt x="6235232" y="1197679"/>
                    <a:pt x="6192343" y="1198323"/>
                  </a:cubicBezTo>
                  <a:cubicBezTo>
                    <a:pt x="6117131" y="1199612"/>
                    <a:pt x="6041418" y="1202485"/>
                    <a:pt x="5966562" y="1203723"/>
                  </a:cubicBezTo>
                  <a:cubicBezTo>
                    <a:pt x="5933144" y="1204338"/>
                    <a:pt x="5900754" y="1201974"/>
                    <a:pt x="5867227" y="1201847"/>
                  </a:cubicBezTo>
                  <a:cubicBezTo>
                    <a:pt x="5788180" y="1201796"/>
                    <a:pt x="5708354" y="1203933"/>
                    <a:pt x="5630172" y="1202248"/>
                  </a:cubicBezTo>
                  <a:cubicBezTo>
                    <a:pt x="5535908" y="1200213"/>
                    <a:pt x="5442984" y="1194779"/>
                    <a:pt x="5348949" y="1191768"/>
                  </a:cubicBezTo>
                  <a:cubicBezTo>
                    <a:pt x="5313810" y="1190551"/>
                    <a:pt x="5277251" y="1192179"/>
                    <a:pt x="5241228" y="1192408"/>
                  </a:cubicBezTo>
                  <a:cubicBezTo>
                    <a:pt x="5151316" y="1192775"/>
                    <a:pt x="5061657" y="1192349"/>
                    <a:pt x="4971133" y="1193559"/>
                  </a:cubicBezTo>
                  <a:cubicBezTo>
                    <a:pt x="4937685" y="1193988"/>
                    <a:pt x="4903114" y="1199299"/>
                    <a:pt x="4869416" y="1200519"/>
                  </a:cubicBezTo>
                  <a:cubicBezTo>
                    <a:pt x="4830283" y="1201947"/>
                    <a:pt x="4791348" y="1202215"/>
                    <a:pt x="4753274" y="1200850"/>
                  </a:cubicBezTo>
                  <a:cubicBezTo>
                    <a:pt x="4705682" y="1199144"/>
                    <a:pt x="4659172" y="1194829"/>
                    <a:pt x="4611883" y="1192701"/>
                  </a:cubicBezTo>
                  <a:cubicBezTo>
                    <a:pt x="4533819" y="1189298"/>
                    <a:pt x="4455420" y="1186135"/>
                    <a:pt x="4376825" y="1184131"/>
                  </a:cubicBezTo>
                  <a:cubicBezTo>
                    <a:pt x="4347226" y="1183446"/>
                    <a:pt x="4315374" y="1187423"/>
                    <a:pt x="4285471" y="1187158"/>
                  </a:cubicBezTo>
                  <a:cubicBezTo>
                    <a:pt x="4145774" y="1185753"/>
                    <a:pt x="4006046" y="1184162"/>
                    <a:pt x="3866543" y="1181596"/>
                  </a:cubicBezTo>
                  <a:cubicBezTo>
                    <a:pt x="3794230" y="1180207"/>
                    <a:pt x="3723633" y="1175551"/>
                    <a:pt x="3651342" y="1174348"/>
                  </a:cubicBezTo>
                  <a:cubicBezTo>
                    <a:pt x="3607885" y="1173562"/>
                    <a:pt x="3561907" y="1178044"/>
                    <a:pt x="3518453" y="1177258"/>
                  </a:cubicBezTo>
                  <a:cubicBezTo>
                    <a:pt x="3478287" y="1176568"/>
                    <a:pt x="3440399" y="1171400"/>
                    <a:pt x="3400818" y="1169685"/>
                  </a:cubicBezTo>
                  <a:cubicBezTo>
                    <a:pt x="3279824" y="1164099"/>
                    <a:pt x="3157310" y="1160621"/>
                    <a:pt x="3037154" y="1153217"/>
                  </a:cubicBezTo>
                  <a:cubicBezTo>
                    <a:pt x="2978373" y="1149708"/>
                    <a:pt x="2922429" y="1140508"/>
                    <a:pt x="2866260" y="1132283"/>
                  </a:cubicBezTo>
                  <a:cubicBezTo>
                    <a:pt x="2771049" y="1118489"/>
                    <a:pt x="2677107" y="1103380"/>
                    <a:pt x="2582173" y="1088979"/>
                  </a:cubicBezTo>
                  <a:cubicBezTo>
                    <a:pt x="2511090" y="1078352"/>
                    <a:pt x="2447356" y="1063086"/>
                    <a:pt x="2395406" y="1035945"/>
                  </a:cubicBezTo>
                  <a:cubicBezTo>
                    <a:pt x="2371411" y="1023508"/>
                    <a:pt x="2331675" y="1015582"/>
                    <a:pt x="2294751" y="1014618"/>
                  </a:cubicBezTo>
                  <a:cubicBezTo>
                    <a:pt x="2228580" y="1012920"/>
                    <a:pt x="2177384" y="998698"/>
                    <a:pt x="2122944" y="984751"/>
                  </a:cubicBezTo>
                  <a:cubicBezTo>
                    <a:pt x="2054121" y="967003"/>
                    <a:pt x="1981585" y="951294"/>
                    <a:pt x="1905504" y="941380"/>
                  </a:cubicBezTo>
                  <a:cubicBezTo>
                    <a:pt x="1830544" y="931682"/>
                    <a:pt x="1747929" y="932141"/>
                    <a:pt x="1671045" y="924228"/>
                  </a:cubicBezTo>
                  <a:cubicBezTo>
                    <a:pt x="1625936" y="919523"/>
                    <a:pt x="1585613" y="907528"/>
                    <a:pt x="1543856" y="898190"/>
                  </a:cubicBezTo>
                  <a:cubicBezTo>
                    <a:pt x="1502093" y="888855"/>
                    <a:pt x="1460606" y="878913"/>
                    <a:pt x="1419784" y="868500"/>
                  </a:cubicBezTo>
                  <a:cubicBezTo>
                    <a:pt x="1397486" y="862806"/>
                    <a:pt x="1378078" y="854435"/>
                    <a:pt x="1355116" y="849214"/>
                  </a:cubicBezTo>
                  <a:cubicBezTo>
                    <a:pt x="1311848" y="839527"/>
                    <a:pt x="1265353" y="832754"/>
                    <a:pt x="1223713" y="821702"/>
                  </a:cubicBezTo>
                  <a:cubicBezTo>
                    <a:pt x="1183577" y="811001"/>
                    <a:pt x="1138864" y="809072"/>
                    <a:pt x="1094193" y="804872"/>
                  </a:cubicBezTo>
                  <a:cubicBezTo>
                    <a:pt x="1060244" y="801784"/>
                    <a:pt x="1034230" y="787936"/>
                    <a:pt x="1001115" y="783030"/>
                  </a:cubicBezTo>
                  <a:cubicBezTo>
                    <a:pt x="953853" y="775990"/>
                    <a:pt x="916853" y="764276"/>
                    <a:pt x="879548" y="747884"/>
                  </a:cubicBezTo>
                  <a:cubicBezTo>
                    <a:pt x="837586" y="729513"/>
                    <a:pt x="770061" y="725929"/>
                    <a:pt x="711163" y="719039"/>
                  </a:cubicBezTo>
                  <a:cubicBezTo>
                    <a:pt x="661152" y="713146"/>
                    <a:pt x="604343" y="715774"/>
                    <a:pt x="557941" y="707101"/>
                  </a:cubicBezTo>
                  <a:cubicBezTo>
                    <a:pt x="525381" y="700984"/>
                    <a:pt x="499355" y="684493"/>
                    <a:pt x="480347" y="668702"/>
                  </a:cubicBezTo>
                  <a:cubicBezTo>
                    <a:pt x="437718" y="632865"/>
                    <a:pt x="370204" y="616630"/>
                    <a:pt x="296224" y="603583"/>
                  </a:cubicBezTo>
                  <a:cubicBezTo>
                    <a:pt x="220741" y="590184"/>
                    <a:pt x="148480" y="573869"/>
                    <a:pt x="72689" y="560892"/>
                  </a:cubicBezTo>
                  <a:lnTo>
                    <a:pt x="0" y="543486"/>
                  </a:lnTo>
                  <a:lnTo>
                    <a:pt x="0" y="384357"/>
                  </a:lnTo>
                  <a:lnTo>
                    <a:pt x="51784" y="393937"/>
                  </a:lnTo>
                  <a:cubicBezTo>
                    <a:pt x="104770" y="397707"/>
                    <a:pt x="153378" y="409086"/>
                    <a:pt x="205561" y="414859"/>
                  </a:cubicBezTo>
                  <a:cubicBezTo>
                    <a:pt x="254062" y="420400"/>
                    <a:pt x="305001" y="422574"/>
                    <a:pt x="354391" y="426667"/>
                  </a:cubicBezTo>
                  <a:cubicBezTo>
                    <a:pt x="386450" y="429269"/>
                    <a:pt x="420771" y="429847"/>
                    <a:pt x="448281" y="436308"/>
                  </a:cubicBezTo>
                  <a:cubicBezTo>
                    <a:pt x="499904" y="448391"/>
                    <a:pt x="551004" y="446576"/>
                    <a:pt x="611518" y="434166"/>
                  </a:cubicBezTo>
                  <a:cubicBezTo>
                    <a:pt x="654695" y="425361"/>
                    <a:pt x="702395" y="422710"/>
                    <a:pt x="746076" y="422520"/>
                  </a:cubicBezTo>
                  <a:cubicBezTo>
                    <a:pt x="798481" y="422218"/>
                    <a:pt x="848400" y="419817"/>
                    <a:pt x="902724" y="409989"/>
                  </a:cubicBezTo>
                  <a:cubicBezTo>
                    <a:pt x="977291" y="396518"/>
                    <a:pt x="1048428" y="397321"/>
                    <a:pt x="1113854" y="414230"/>
                  </a:cubicBezTo>
                  <a:cubicBezTo>
                    <a:pt x="1184155" y="432145"/>
                    <a:pt x="1258677" y="446437"/>
                    <a:pt x="1333449" y="459938"/>
                  </a:cubicBezTo>
                  <a:cubicBezTo>
                    <a:pt x="1354772" y="463883"/>
                    <a:pt x="1385284" y="463304"/>
                    <a:pt x="1408608" y="458278"/>
                  </a:cubicBezTo>
                  <a:cubicBezTo>
                    <a:pt x="1483492" y="441930"/>
                    <a:pt x="1561495" y="427025"/>
                    <a:pt x="1630191" y="403061"/>
                  </a:cubicBezTo>
                  <a:cubicBezTo>
                    <a:pt x="1735315" y="366348"/>
                    <a:pt x="1840887" y="337881"/>
                    <a:pt x="1956289" y="332366"/>
                  </a:cubicBezTo>
                  <a:cubicBezTo>
                    <a:pt x="1986669" y="330865"/>
                    <a:pt x="2019100" y="336056"/>
                    <a:pt x="2042814" y="344002"/>
                  </a:cubicBezTo>
                  <a:cubicBezTo>
                    <a:pt x="2085261" y="358150"/>
                    <a:pt x="2126350" y="370413"/>
                    <a:pt x="2183420" y="369635"/>
                  </a:cubicBezTo>
                  <a:cubicBezTo>
                    <a:pt x="2235035" y="368879"/>
                    <a:pt x="2279659" y="405942"/>
                    <a:pt x="2269566" y="439859"/>
                  </a:cubicBezTo>
                  <a:cubicBezTo>
                    <a:pt x="2258267" y="478101"/>
                    <a:pt x="2277762" y="504964"/>
                    <a:pt x="2331129" y="524163"/>
                  </a:cubicBezTo>
                  <a:cubicBezTo>
                    <a:pt x="2352980" y="531807"/>
                    <a:pt x="2364861" y="546162"/>
                    <a:pt x="2385112" y="555357"/>
                  </a:cubicBezTo>
                  <a:cubicBezTo>
                    <a:pt x="2401860" y="562976"/>
                    <a:pt x="2421927" y="570875"/>
                    <a:pt x="2444033" y="572629"/>
                  </a:cubicBezTo>
                  <a:cubicBezTo>
                    <a:pt x="2483469" y="575878"/>
                    <a:pt x="2509763" y="584022"/>
                    <a:pt x="2525979" y="603233"/>
                  </a:cubicBezTo>
                  <a:cubicBezTo>
                    <a:pt x="2549282" y="631254"/>
                    <a:pt x="2578520" y="657481"/>
                    <a:pt x="2603911" y="684825"/>
                  </a:cubicBezTo>
                  <a:cubicBezTo>
                    <a:pt x="2618910" y="700624"/>
                    <a:pt x="2643515" y="707120"/>
                    <a:pt x="2678828" y="706990"/>
                  </a:cubicBezTo>
                  <a:cubicBezTo>
                    <a:pt x="2699243" y="707100"/>
                    <a:pt x="2725615" y="705603"/>
                    <a:pt x="2738094" y="711376"/>
                  </a:cubicBezTo>
                  <a:cubicBezTo>
                    <a:pt x="2805960" y="742855"/>
                    <a:pt x="2895980" y="733032"/>
                    <a:pt x="2983806" y="728243"/>
                  </a:cubicBezTo>
                  <a:cubicBezTo>
                    <a:pt x="2993929" y="727744"/>
                    <a:pt x="3004007" y="726871"/>
                    <a:pt x="3013997" y="725446"/>
                  </a:cubicBezTo>
                  <a:cubicBezTo>
                    <a:pt x="3136002" y="707474"/>
                    <a:pt x="3250133" y="713470"/>
                    <a:pt x="3364419" y="720577"/>
                  </a:cubicBezTo>
                  <a:cubicBezTo>
                    <a:pt x="3394563" y="722507"/>
                    <a:pt x="3428050" y="719807"/>
                    <a:pt x="3460521" y="717628"/>
                  </a:cubicBezTo>
                  <a:cubicBezTo>
                    <a:pt x="3545330" y="712137"/>
                    <a:pt x="3633314" y="698262"/>
                    <a:pt x="3710982" y="714182"/>
                  </a:cubicBezTo>
                  <a:cubicBezTo>
                    <a:pt x="3772122" y="726607"/>
                    <a:pt x="3825029" y="745116"/>
                    <a:pt x="3850961" y="778802"/>
                  </a:cubicBezTo>
                  <a:cubicBezTo>
                    <a:pt x="3868395" y="801427"/>
                    <a:pt x="3898481" y="813185"/>
                    <a:pt x="3946286" y="816372"/>
                  </a:cubicBezTo>
                  <a:cubicBezTo>
                    <a:pt x="3987480" y="819179"/>
                    <a:pt x="4025130" y="827781"/>
                    <a:pt x="4065132" y="832459"/>
                  </a:cubicBezTo>
                  <a:cubicBezTo>
                    <a:pt x="4086246" y="834922"/>
                    <a:pt x="4110400" y="838274"/>
                    <a:pt x="4132173" y="835167"/>
                  </a:cubicBezTo>
                  <a:cubicBezTo>
                    <a:pt x="4190358" y="826865"/>
                    <a:pt x="4249453" y="817300"/>
                    <a:pt x="4305858" y="804156"/>
                  </a:cubicBezTo>
                  <a:cubicBezTo>
                    <a:pt x="4334041" y="797490"/>
                    <a:pt x="4360739" y="782919"/>
                    <a:pt x="4382131" y="769481"/>
                  </a:cubicBezTo>
                  <a:cubicBezTo>
                    <a:pt x="4404161" y="755388"/>
                    <a:pt x="4425552" y="747047"/>
                    <a:pt x="4453289" y="752531"/>
                  </a:cubicBezTo>
                  <a:cubicBezTo>
                    <a:pt x="4522267" y="766292"/>
                    <a:pt x="4590589" y="780524"/>
                    <a:pt x="4657971" y="795835"/>
                  </a:cubicBezTo>
                  <a:cubicBezTo>
                    <a:pt x="4669645" y="798513"/>
                    <a:pt x="4675987" y="807238"/>
                    <a:pt x="4682399" y="813876"/>
                  </a:cubicBezTo>
                  <a:cubicBezTo>
                    <a:pt x="4712325" y="844914"/>
                    <a:pt x="4739115" y="876968"/>
                    <a:pt x="4771814" y="907046"/>
                  </a:cubicBezTo>
                  <a:cubicBezTo>
                    <a:pt x="4783117" y="917329"/>
                    <a:pt x="4807945" y="922850"/>
                    <a:pt x="4827520" y="929876"/>
                  </a:cubicBezTo>
                  <a:cubicBezTo>
                    <a:pt x="4833681" y="932206"/>
                    <a:pt x="4845543" y="931081"/>
                    <a:pt x="4849942" y="933851"/>
                  </a:cubicBezTo>
                  <a:cubicBezTo>
                    <a:pt x="4888949" y="959631"/>
                    <a:pt x="4951287" y="954890"/>
                    <a:pt x="5009626" y="957896"/>
                  </a:cubicBezTo>
                  <a:cubicBezTo>
                    <a:pt x="5059523" y="960407"/>
                    <a:pt x="5111928" y="960104"/>
                    <a:pt x="5158711" y="963814"/>
                  </a:cubicBezTo>
                  <a:cubicBezTo>
                    <a:pt x="5231307" y="969696"/>
                    <a:pt x="5298173" y="973751"/>
                    <a:pt x="5376427" y="963151"/>
                  </a:cubicBezTo>
                  <a:cubicBezTo>
                    <a:pt x="5408579" y="958754"/>
                    <a:pt x="5448461" y="970245"/>
                    <a:pt x="5475787" y="980508"/>
                  </a:cubicBezTo>
                  <a:cubicBezTo>
                    <a:pt x="5528518" y="1000363"/>
                    <a:pt x="5584839" y="1001958"/>
                    <a:pt x="5653401" y="987268"/>
                  </a:cubicBezTo>
                  <a:cubicBezTo>
                    <a:pt x="5676008" y="982341"/>
                    <a:pt x="5702558" y="984595"/>
                    <a:pt x="5726340" y="985357"/>
                  </a:cubicBezTo>
                  <a:cubicBezTo>
                    <a:pt x="5748643" y="985952"/>
                    <a:pt x="5770110" y="988364"/>
                    <a:pt x="5790563" y="991300"/>
                  </a:cubicBezTo>
                  <a:cubicBezTo>
                    <a:pt x="5815128" y="994969"/>
                    <a:pt x="5845522" y="996110"/>
                    <a:pt x="5860260" y="1004958"/>
                  </a:cubicBezTo>
                  <a:cubicBezTo>
                    <a:pt x="5906803" y="1032493"/>
                    <a:pt x="5977069" y="1037385"/>
                    <a:pt x="6042101" y="1036226"/>
                  </a:cubicBezTo>
                  <a:cubicBezTo>
                    <a:pt x="6128232" y="1034888"/>
                    <a:pt x="6222269" y="1027704"/>
                    <a:pt x="6301998" y="989138"/>
                  </a:cubicBezTo>
                  <a:cubicBezTo>
                    <a:pt x="6349672" y="965909"/>
                    <a:pt x="6396952" y="955198"/>
                    <a:pt x="6452025" y="968489"/>
                  </a:cubicBezTo>
                  <a:cubicBezTo>
                    <a:pt x="6489401" y="977695"/>
                    <a:pt x="6558002" y="960731"/>
                    <a:pt x="6589205" y="939474"/>
                  </a:cubicBezTo>
                  <a:cubicBezTo>
                    <a:pt x="6600499" y="931821"/>
                    <a:pt x="6612148" y="924116"/>
                    <a:pt x="6631069" y="911222"/>
                  </a:cubicBezTo>
                  <a:cubicBezTo>
                    <a:pt x="6674305" y="951313"/>
                    <a:pt x="6752346" y="944332"/>
                    <a:pt x="6828274" y="942941"/>
                  </a:cubicBezTo>
                  <a:cubicBezTo>
                    <a:pt x="6874780" y="942157"/>
                    <a:pt x="6889173" y="963896"/>
                    <a:pt x="6900803" y="984140"/>
                  </a:cubicBezTo>
                  <a:cubicBezTo>
                    <a:pt x="6921316" y="1020676"/>
                    <a:pt x="6959796" y="1032557"/>
                    <a:pt x="7034668" y="1018665"/>
                  </a:cubicBezTo>
                  <a:cubicBezTo>
                    <a:pt x="7117337" y="1003282"/>
                    <a:pt x="7199637" y="985309"/>
                    <a:pt x="7281067" y="966327"/>
                  </a:cubicBezTo>
                  <a:cubicBezTo>
                    <a:pt x="7332521" y="954266"/>
                    <a:pt x="7378029" y="936255"/>
                    <a:pt x="7412780" y="909206"/>
                  </a:cubicBezTo>
                  <a:cubicBezTo>
                    <a:pt x="7446535" y="882864"/>
                    <a:pt x="7455445" y="884046"/>
                    <a:pt x="7500327" y="894826"/>
                  </a:cubicBezTo>
                  <a:cubicBezTo>
                    <a:pt x="7552743" y="907363"/>
                    <a:pt x="7606735" y="918164"/>
                    <a:pt x="7662324" y="927415"/>
                  </a:cubicBezTo>
                  <a:cubicBezTo>
                    <a:pt x="7679867" y="930387"/>
                    <a:pt x="7704114" y="926740"/>
                    <a:pt x="7725334" y="924844"/>
                  </a:cubicBezTo>
                  <a:cubicBezTo>
                    <a:pt x="7761320" y="921787"/>
                    <a:pt x="7798617" y="920242"/>
                    <a:pt x="7833279" y="913031"/>
                  </a:cubicBezTo>
                  <a:cubicBezTo>
                    <a:pt x="7866516" y="906023"/>
                    <a:pt x="7898634" y="893700"/>
                    <a:pt x="7928605" y="881683"/>
                  </a:cubicBezTo>
                  <a:cubicBezTo>
                    <a:pt x="8012311" y="848025"/>
                    <a:pt x="8088138" y="810205"/>
                    <a:pt x="8146597" y="762968"/>
                  </a:cubicBezTo>
                  <a:cubicBezTo>
                    <a:pt x="8154091" y="756800"/>
                    <a:pt x="8170249" y="752606"/>
                    <a:pt x="8183577" y="749005"/>
                  </a:cubicBezTo>
                  <a:cubicBezTo>
                    <a:pt x="8205312" y="743071"/>
                    <a:pt x="8227788" y="737222"/>
                    <a:pt x="8250224" y="733642"/>
                  </a:cubicBezTo>
                  <a:cubicBezTo>
                    <a:pt x="8359189" y="716209"/>
                    <a:pt x="8441164" y="678078"/>
                    <a:pt x="8505929" y="626542"/>
                  </a:cubicBezTo>
                  <a:cubicBezTo>
                    <a:pt x="8524585" y="611796"/>
                    <a:pt x="8540107" y="608259"/>
                    <a:pt x="8564194" y="618796"/>
                  </a:cubicBezTo>
                  <a:cubicBezTo>
                    <a:pt x="8592162" y="631043"/>
                    <a:pt x="8628032" y="619507"/>
                    <a:pt x="8660705" y="611069"/>
                  </a:cubicBezTo>
                  <a:cubicBezTo>
                    <a:pt x="8694442" y="602479"/>
                    <a:pt x="8728514" y="593651"/>
                    <a:pt x="8762255" y="585060"/>
                  </a:cubicBezTo>
                  <a:cubicBezTo>
                    <a:pt x="8787227" y="578855"/>
                    <a:pt x="8811899" y="573069"/>
                    <a:pt x="8836439" y="566358"/>
                  </a:cubicBezTo>
                  <a:cubicBezTo>
                    <a:pt x="8912856" y="545447"/>
                    <a:pt x="8983243" y="538425"/>
                    <a:pt x="9050728" y="559575"/>
                  </a:cubicBezTo>
                  <a:cubicBezTo>
                    <a:pt x="9102219" y="575830"/>
                    <a:pt x="9164950" y="573868"/>
                    <a:pt x="9229627" y="557464"/>
                  </a:cubicBezTo>
                  <a:cubicBezTo>
                    <a:pt x="9237706" y="555368"/>
                    <a:pt x="9247529" y="550190"/>
                    <a:pt x="9253451" y="550855"/>
                  </a:cubicBezTo>
                  <a:cubicBezTo>
                    <a:pt x="9342568" y="560232"/>
                    <a:pt x="9405310" y="512383"/>
                    <a:pt x="9484214" y="498671"/>
                  </a:cubicBezTo>
                  <a:cubicBezTo>
                    <a:pt x="9519035" y="492570"/>
                    <a:pt x="9552778" y="473783"/>
                    <a:pt x="9582633" y="458384"/>
                  </a:cubicBezTo>
                  <a:cubicBezTo>
                    <a:pt x="9623689" y="437231"/>
                    <a:pt x="9660183" y="417297"/>
                    <a:pt x="9719670" y="415607"/>
                  </a:cubicBezTo>
                  <a:cubicBezTo>
                    <a:pt x="9779189" y="414101"/>
                    <a:pt x="9830940" y="393878"/>
                    <a:pt x="9871784" y="366147"/>
                  </a:cubicBezTo>
                  <a:cubicBezTo>
                    <a:pt x="9903014" y="345075"/>
                    <a:pt x="9939570" y="338349"/>
                    <a:pt x="9984494" y="336660"/>
                  </a:cubicBezTo>
                  <a:cubicBezTo>
                    <a:pt x="10040642" y="334503"/>
                    <a:pt x="10098165" y="326674"/>
                    <a:pt x="10154708" y="322193"/>
                  </a:cubicBezTo>
                  <a:cubicBezTo>
                    <a:pt x="10166953" y="321201"/>
                    <a:pt x="10182669" y="321603"/>
                    <a:pt x="10190446" y="325025"/>
                  </a:cubicBezTo>
                  <a:cubicBezTo>
                    <a:pt x="10285769" y="367692"/>
                    <a:pt x="10408999" y="350677"/>
                    <a:pt x="10530736" y="335953"/>
                  </a:cubicBezTo>
                  <a:cubicBezTo>
                    <a:pt x="10604506" y="327127"/>
                    <a:pt x="10678397" y="316584"/>
                    <a:pt x="10752157" y="305117"/>
                  </a:cubicBezTo>
                  <a:cubicBezTo>
                    <a:pt x="10777120" y="301365"/>
                    <a:pt x="10803110" y="294636"/>
                    <a:pt x="10824452" y="285927"/>
                  </a:cubicBezTo>
                  <a:cubicBezTo>
                    <a:pt x="10868837" y="267698"/>
                    <a:pt x="10909147" y="246465"/>
                    <a:pt x="10953152" y="228102"/>
                  </a:cubicBezTo>
                  <a:cubicBezTo>
                    <a:pt x="10969622" y="221030"/>
                    <a:pt x="10991730" y="217688"/>
                    <a:pt x="11011614" y="214096"/>
                  </a:cubicBezTo>
                  <a:cubicBezTo>
                    <a:pt x="11046743" y="207573"/>
                    <a:pt x="11086641" y="206412"/>
                    <a:pt x="11116031" y="195421"/>
                  </a:cubicBezTo>
                  <a:cubicBezTo>
                    <a:pt x="11192467" y="166956"/>
                    <a:pt x="11266913" y="160299"/>
                    <a:pt x="11344303" y="166629"/>
                  </a:cubicBezTo>
                  <a:cubicBezTo>
                    <a:pt x="11452657" y="175527"/>
                    <a:pt x="11551626" y="159519"/>
                    <a:pt x="11639050" y="108526"/>
                  </a:cubicBezTo>
                  <a:cubicBezTo>
                    <a:pt x="11678385" y="85543"/>
                    <a:pt x="11720243" y="87879"/>
                    <a:pt x="11757532" y="96530"/>
                  </a:cubicBezTo>
                  <a:cubicBezTo>
                    <a:pt x="11800499" y="106640"/>
                    <a:pt x="11840704" y="105056"/>
                    <a:pt x="11885799" y="86728"/>
                  </a:cubicBezTo>
                  <a:cubicBezTo>
                    <a:pt x="11895784" y="82659"/>
                    <a:pt x="11910604" y="81867"/>
                    <a:pt x="11922874" y="81060"/>
                  </a:cubicBezTo>
                  <a:cubicBezTo>
                    <a:pt x="11992783" y="75806"/>
                    <a:pt x="12063500" y="73647"/>
                    <a:pt x="12115331" y="33587"/>
                  </a:cubicBezTo>
                  <a:cubicBezTo>
                    <a:pt x="12125500" y="25715"/>
                    <a:pt x="12143693" y="20477"/>
                    <a:pt x="12158080" y="1408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6200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49C648B-1331-428B-BBB3-D8B69D31D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014035"/>
              <a:ext cx="12192000" cy="1203824"/>
            </a:xfrm>
            <a:custGeom>
              <a:avLst/>
              <a:gdLst>
                <a:gd name="connsiteX0" fmla="*/ 12192000 w 12192000"/>
                <a:gd name="connsiteY0" fmla="*/ 0 h 1203824"/>
                <a:gd name="connsiteX1" fmla="*/ 12192000 w 12192000"/>
                <a:gd name="connsiteY1" fmla="*/ 463429 h 1203824"/>
                <a:gd name="connsiteX2" fmla="*/ 12190876 w 12192000"/>
                <a:gd name="connsiteY2" fmla="*/ 463512 h 1203824"/>
                <a:gd name="connsiteX3" fmla="*/ 12077245 w 12192000"/>
                <a:gd name="connsiteY3" fmla="*/ 476327 h 1203824"/>
                <a:gd name="connsiteX4" fmla="*/ 11984517 w 12192000"/>
                <a:gd name="connsiteY4" fmla="*/ 479927 h 1203824"/>
                <a:gd name="connsiteX5" fmla="*/ 11951600 w 12192000"/>
                <a:gd name="connsiteY5" fmla="*/ 478957 h 1203824"/>
                <a:gd name="connsiteX6" fmla="*/ 11690904 w 12192000"/>
                <a:gd name="connsiteY6" fmla="*/ 471970 h 1203824"/>
                <a:gd name="connsiteX7" fmla="*/ 11413965 w 12192000"/>
                <a:gd name="connsiteY7" fmla="*/ 476172 h 1203824"/>
                <a:gd name="connsiteX8" fmla="*/ 11240739 w 12192000"/>
                <a:gd name="connsiteY8" fmla="*/ 523169 h 1203824"/>
                <a:gd name="connsiteX9" fmla="*/ 11175005 w 12192000"/>
                <a:gd name="connsiteY9" fmla="*/ 532169 h 1203824"/>
                <a:gd name="connsiteX10" fmla="*/ 10873726 w 12192000"/>
                <a:gd name="connsiteY10" fmla="*/ 580253 h 1203824"/>
                <a:gd name="connsiteX11" fmla="*/ 10821306 w 12192000"/>
                <a:gd name="connsiteY11" fmla="*/ 593207 h 1203824"/>
                <a:gd name="connsiteX12" fmla="*/ 10530811 w 12192000"/>
                <a:gd name="connsiteY12" fmla="*/ 612184 h 1203824"/>
                <a:gd name="connsiteX13" fmla="*/ 10426049 w 12192000"/>
                <a:gd name="connsiteY13" fmla="*/ 623354 h 1203824"/>
                <a:gd name="connsiteX14" fmla="*/ 10329156 w 12192000"/>
                <a:gd name="connsiteY14" fmla="*/ 630948 h 1203824"/>
                <a:gd name="connsiteX15" fmla="*/ 10194727 w 12192000"/>
                <a:gd name="connsiteY15" fmla="*/ 648617 h 1203824"/>
                <a:gd name="connsiteX16" fmla="*/ 10055906 w 12192000"/>
                <a:gd name="connsiteY16" fmla="*/ 671256 h 1203824"/>
                <a:gd name="connsiteX17" fmla="*/ 9900551 w 12192000"/>
                <a:gd name="connsiteY17" fmla="*/ 692855 h 1203824"/>
                <a:gd name="connsiteX18" fmla="*/ 9838464 w 12192000"/>
                <a:gd name="connsiteY18" fmla="*/ 696804 h 1203824"/>
                <a:gd name="connsiteX19" fmla="*/ 9672957 w 12192000"/>
                <a:gd name="connsiteY19" fmla="*/ 723816 h 1203824"/>
                <a:gd name="connsiteX20" fmla="*/ 9585066 w 12192000"/>
                <a:gd name="connsiteY20" fmla="*/ 730692 h 1203824"/>
                <a:gd name="connsiteX21" fmla="*/ 9441407 w 12192000"/>
                <a:gd name="connsiteY21" fmla="*/ 750055 h 1203824"/>
                <a:gd name="connsiteX22" fmla="*/ 9394459 w 12192000"/>
                <a:gd name="connsiteY22" fmla="*/ 755431 h 1203824"/>
                <a:gd name="connsiteX23" fmla="*/ 9352590 w 12192000"/>
                <a:gd name="connsiteY23" fmla="*/ 760650 h 1203824"/>
                <a:gd name="connsiteX24" fmla="*/ 9211614 w 12192000"/>
                <a:gd name="connsiteY24" fmla="*/ 796248 h 1203824"/>
                <a:gd name="connsiteX25" fmla="*/ 9084667 w 12192000"/>
                <a:gd name="connsiteY25" fmla="*/ 815303 h 1203824"/>
                <a:gd name="connsiteX26" fmla="*/ 8863666 w 12192000"/>
                <a:gd name="connsiteY26" fmla="*/ 859298 h 1203824"/>
                <a:gd name="connsiteX27" fmla="*/ 8813796 w 12192000"/>
                <a:gd name="connsiteY27" fmla="*/ 862070 h 1203824"/>
                <a:gd name="connsiteX28" fmla="*/ 8659351 w 12192000"/>
                <a:gd name="connsiteY28" fmla="*/ 882406 h 1203824"/>
                <a:gd name="connsiteX29" fmla="*/ 8571352 w 12192000"/>
                <a:gd name="connsiteY29" fmla="*/ 893639 h 1203824"/>
                <a:gd name="connsiteX30" fmla="*/ 8464106 w 12192000"/>
                <a:gd name="connsiteY30" fmla="*/ 918004 h 1203824"/>
                <a:gd name="connsiteX31" fmla="*/ 8278324 w 12192000"/>
                <a:gd name="connsiteY31" fmla="*/ 963769 h 1203824"/>
                <a:gd name="connsiteX32" fmla="*/ 8229128 w 12192000"/>
                <a:gd name="connsiteY32" fmla="*/ 973810 h 1203824"/>
                <a:gd name="connsiteX33" fmla="*/ 8139751 w 12192000"/>
                <a:gd name="connsiteY33" fmla="*/ 995815 h 1203824"/>
                <a:gd name="connsiteX34" fmla="*/ 8123571 w 12192000"/>
                <a:gd name="connsiteY34" fmla="*/ 999822 h 1203824"/>
                <a:gd name="connsiteX35" fmla="*/ 7988699 w 12192000"/>
                <a:gd name="connsiteY35" fmla="*/ 1042479 h 1203824"/>
                <a:gd name="connsiteX36" fmla="*/ 7917214 w 12192000"/>
                <a:gd name="connsiteY36" fmla="*/ 1054565 h 1203824"/>
                <a:gd name="connsiteX37" fmla="*/ 7710915 w 12192000"/>
                <a:gd name="connsiteY37" fmla="*/ 1084190 h 1203824"/>
                <a:gd name="connsiteX38" fmla="*/ 7622959 w 12192000"/>
                <a:gd name="connsiteY38" fmla="*/ 1093150 h 1203824"/>
                <a:gd name="connsiteX39" fmla="*/ 7410782 w 12192000"/>
                <a:gd name="connsiteY39" fmla="*/ 1109640 h 1203824"/>
                <a:gd name="connsiteX40" fmla="*/ 7277754 w 12192000"/>
                <a:gd name="connsiteY40" fmla="*/ 1121822 h 1203824"/>
                <a:gd name="connsiteX41" fmla="*/ 7124540 w 12192000"/>
                <a:gd name="connsiteY41" fmla="*/ 1132918 h 1203824"/>
                <a:gd name="connsiteX42" fmla="*/ 6949752 w 12192000"/>
                <a:gd name="connsiteY42" fmla="*/ 1151058 h 1203824"/>
                <a:gd name="connsiteX43" fmla="*/ 6630249 w 12192000"/>
                <a:gd name="connsiteY43" fmla="*/ 1176063 h 1203824"/>
                <a:gd name="connsiteX44" fmla="*/ 6320634 w 12192000"/>
                <a:gd name="connsiteY44" fmla="*/ 1198901 h 1203824"/>
                <a:gd name="connsiteX45" fmla="*/ 6192343 w 12192000"/>
                <a:gd name="connsiteY45" fmla="*/ 1198323 h 1203824"/>
                <a:gd name="connsiteX46" fmla="*/ 5966562 w 12192000"/>
                <a:gd name="connsiteY46" fmla="*/ 1203723 h 1203824"/>
                <a:gd name="connsiteX47" fmla="*/ 5867227 w 12192000"/>
                <a:gd name="connsiteY47" fmla="*/ 1201847 h 1203824"/>
                <a:gd name="connsiteX48" fmla="*/ 5630172 w 12192000"/>
                <a:gd name="connsiteY48" fmla="*/ 1202248 h 1203824"/>
                <a:gd name="connsiteX49" fmla="*/ 5348949 w 12192000"/>
                <a:gd name="connsiteY49" fmla="*/ 1191768 h 1203824"/>
                <a:gd name="connsiteX50" fmla="*/ 5241228 w 12192000"/>
                <a:gd name="connsiteY50" fmla="*/ 1192408 h 1203824"/>
                <a:gd name="connsiteX51" fmla="*/ 4971133 w 12192000"/>
                <a:gd name="connsiteY51" fmla="*/ 1193559 h 1203824"/>
                <a:gd name="connsiteX52" fmla="*/ 4869416 w 12192000"/>
                <a:gd name="connsiteY52" fmla="*/ 1200519 h 1203824"/>
                <a:gd name="connsiteX53" fmla="*/ 4753274 w 12192000"/>
                <a:gd name="connsiteY53" fmla="*/ 1200850 h 1203824"/>
                <a:gd name="connsiteX54" fmla="*/ 4611883 w 12192000"/>
                <a:gd name="connsiteY54" fmla="*/ 1192701 h 1203824"/>
                <a:gd name="connsiteX55" fmla="*/ 4376825 w 12192000"/>
                <a:gd name="connsiteY55" fmla="*/ 1184131 h 1203824"/>
                <a:gd name="connsiteX56" fmla="*/ 4285471 w 12192000"/>
                <a:gd name="connsiteY56" fmla="*/ 1187158 h 1203824"/>
                <a:gd name="connsiteX57" fmla="*/ 3866543 w 12192000"/>
                <a:gd name="connsiteY57" fmla="*/ 1181596 h 1203824"/>
                <a:gd name="connsiteX58" fmla="*/ 3651342 w 12192000"/>
                <a:gd name="connsiteY58" fmla="*/ 1174348 h 1203824"/>
                <a:gd name="connsiteX59" fmla="*/ 3518453 w 12192000"/>
                <a:gd name="connsiteY59" fmla="*/ 1177258 h 1203824"/>
                <a:gd name="connsiteX60" fmla="*/ 3400818 w 12192000"/>
                <a:gd name="connsiteY60" fmla="*/ 1169685 h 1203824"/>
                <a:gd name="connsiteX61" fmla="*/ 3037154 w 12192000"/>
                <a:gd name="connsiteY61" fmla="*/ 1153217 h 1203824"/>
                <a:gd name="connsiteX62" fmla="*/ 2866260 w 12192000"/>
                <a:gd name="connsiteY62" fmla="*/ 1132283 h 1203824"/>
                <a:gd name="connsiteX63" fmla="*/ 2582173 w 12192000"/>
                <a:gd name="connsiteY63" fmla="*/ 1088979 h 1203824"/>
                <a:gd name="connsiteX64" fmla="*/ 2395406 w 12192000"/>
                <a:gd name="connsiteY64" fmla="*/ 1035945 h 1203824"/>
                <a:gd name="connsiteX65" fmla="*/ 2294751 w 12192000"/>
                <a:gd name="connsiteY65" fmla="*/ 1014618 h 1203824"/>
                <a:gd name="connsiteX66" fmla="*/ 2122944 w 12192000"/>
                <a:gd name="connsiteY66" fmla="*/ 984751 h 1203824"/>
                <a:gd name="connsiteX67" fmla="*/ 1905504 w 12192000"/>
                <a:gd name="connsiteY67" fmla="*/ 941380 h 1203824"/>
                <a:gd name="connsiteX68" fmla="*/ 1671045 w 12192000"/>
                <a:gd name="connsiteY68" fmla="*/ 924228 h 1203824"/>
                <a:gd name="connsiteX69" fmla="*/ 1543856 w 12192000"/>
                <a:gd name="connsiteY69" fmla="*/ 898190 h 1203824"/>
                <a:gd name="connsiteX70" fmla="*/ 1419784 w 12192000"/>
                <a:gd name="connsiteY70" fmla="*/ 868500 h 1203824"/>
                <a:gd name="connsiteX71" fmla="*/ 1355116 w 12192000"/>
                <a:gd name="connsiteY71" fmla="*/ 849214 h 1203824"/>
                <a:gd name="connsiteX72" fmla="*/ 1223713 w 12192000"/>
                <a:gd name="connsiteY72" fmla="*/ 821702 h 1203824"/>
                <a:gd name="connsiteX73" fmla="*/ 1094193 w 12192000"/>
                <a:gd name="connsiteY73" fmla="*/ 804872 h 1203824"/>
                <a:gd name="connsiteX74" fmla="*/ 1001115 w 12192000"/>
                <a:gd name="connsiteY74" fmla="*/ 783030 h 1203824"/>
                <a:gd name="connsiteX75" fmla="*/ 879548 w 12192000"/>
                <a:gd name="connsiteY75" fmla="*/ 747884 h 1203824"/>
                <a:gd name="connsiteX76" fmla="*/ 711163 w 12192000"/>
                <a:gd name="connsiteY76" fmla="*/ 719039 h 1203824"/>
                <a:gd name="connsiteX77" fmla="*/ 557941 w 12192000"/>
                <a:gd name="connsiteY77" fmla="*/ 707101 h 1203824"/>
                <a:gd name="connsiteX78" fmla="*/ 480347 w 12192000"/>
                <a:gd name="connsiteY78" fmla="*/ 668702 h 1203824"/>
                <a:gd name="connsiteX79" fmla="*/ 296224 w 12192000"/>
                <a:gd name="connsiteY79" fmla="*/ 603583 h 1203824"/>
                <a:gd name="connsiteX80" fmla="*/ 72689 w 12192000"/>
                <a:gd name="connsiteY80" fmla="*/ 560892 h 1203824"/>
                <a:gd name="connsiteX81" fmla="*/ 0 w 12192000"/>
                <a:gd name="connsiteY81" fmla="*/ 543486 h 1203824"/>
                <a:gd name="connsiteX82" fmla="*/ 0 w 12192000"/>
                <a:gd name="connsiteY82" fmla="*/ 384357 h 1203824"/>
                <a:gd name="connsiteX83" fmla="*/ 51784 w 12192000"/>
                <a:gd name="connsiteY83" fmla="*/ 393937 h 1203824"/>
                <a:gd name="connsiteX84" fmla="*/ 205561 w 12192000"/>
                <a:gd name="connsiteY84" fmla="*/ 414859 h 1203824"/>
                <a:gd name="connsiteX85" fmla="*/ 354391 w 12192000"/>
                <a:gd name="connsiteY85" fmla="*/ 426667 h 1203824"/>
                <a:gd name="connsiteX86" fmla="*/ 448281 w 12192000"/>
                <a:gd name="connsiteY86" fmla="*/ 436308 h 1203824"/>
                <a:gd name="connsiteX87" fmla="*/ 611518 w 12192000"/>
                <a:gd name="connsiteY87" fmla="*/ 434166 h 1203824"/>
                <a:gd name="connsiteX88" fmla="*/ 746076 w 12192000"/>
                <a:gd name="connsiteY88" fmla="*/ 422520 h 1203824"/>
                <a:gd name="connsiteX89" fmla="*/ 902724 w 12192000"/>
                <a:gd name="connsiteY89" fmla="*/ 409989 h 1203824"/>
                <a:gd name="connsiteX90" fmla="*/ 1113854 w 12192000"/>
                <a:gd name="connsiteY90" fmla="*/ 414230 h 1203824"/>
                <a:gd name="connsiteX91" fmla="*/ 1333449 w 12192000"/>
                <a:gd name="connsiteY91" fmla="*/ 459938 h 1203824"/>
                <a:gd name="connsiteX92" fmla="*/ 1408608 w 12192000"/>
                <a:gd name="connsiteY92" fmla="*/ 458278 h 1203824"/>
                <a:gd name="connsiteX93" fmla="*/ 1630191 w 12192000"/>
                <a:gd name="connsiteY93" fmla="*/ 403061 h 1203824"/>
                <a:gd name="connsiteX94" fmla="*/ 1956289 w 12192000"/>
                <a:gd name="connsiteY94" fmla="*/ 332366 h 1203824"/>
                <a:gd name="connsiteX95" fmla="*/ 2042814 w 12192000"/>
                <a:gd name="connsiteY95" fmla="*/ 344002 h 1203824"/>
                <a:gd name="connsiteX96" fmla="*/ 2183420 w 12192000"/>
                <a:gd name="connsiteY96" fmla="*/ 369635 h 1203824"/>
                <a:gd name="connsiteX97" fmla="*/ 2269566 w 12192000"/>
                <a:gd name="connsiteY97" fmla="*/ 439859 h 1203824"/>
                <a:gd name="connsiteX98" fmla="*/ 2331129 w 12192000"/>
                <a:gd name="connsiteY98" fmla="*/ 524163 h 1203824"/>
                <a:gd name="connsiteX99" fmla="*/ 2385112 w 12192000"/>
                <a:gd name="connsiteY99" fmla="*/ 555357 h 1203824"/>
                <a:gd name="connsiteX100" fmla="*/ 2444033 w 12192000"/>
                <a:gd name="connsiteY100" fmla="*/ 572629 h 1203824"/>
                <a:gd name="connsiteX101" fmla="*/ 2525979 w 12192000"/>
                <a:gd name="connsiteY101" fmla="*/ 603233 h 1203824"/>
                <a:gd name="connsiteX102" fmla="*/ 2603911 w 12192000"/>
                <a:gd name="connsiteY102" fmla="*/ 684825 h 1203824"/>
                <a:gd name="connsiteX103" fmla="*/ 2678828 w 12192000"/>
                <a:gd name="connsiteY103" fmla="*/ 706990 h 1203824"/>
                <a:gd name="connsiteX104" fmla="*/ 2738094 w 12192000"/>
                <a:gd name="connsiteY104" fmla="*/ 711376 h 1203824"/>
                <a:gd name="connsiteX105" fmla="*/ 2983806 w 12192000"/>
                <a:gd name="connsiteY105" fmla="*/ 728243 h 1203824"/>
                <a:gd name="connsiteX106" fmla="*/ 3013997 w 12192000"/>
                <a:gd name="connsiteY106" fmla="*/ 725446 h 1203824"/>
                <a:gd name="connsiteX107" fmla="*/ 3364419 w 12192000"/>
                <a:gd name="connsiteY107" fmla="*/ 720577 h 1203824"/>
                <a:gd name="connsiteX108" fmla="*/ 3460521 w 12192000"/>
                <a:gd name="connsiteY108" fmla="*/ 717628 h 1203824"/>
                <a:gd name="connsiteX109" fmla="*/ 3710982 w 12192000"/>
                <a:gd name="connsiteY109" fmla="*/ 714182 h 1203824"/>
                <a:gd name="connsiteX110" fmla="*/ 3850961 w 12192000"/>
                <a:gd name="connsiteY110" fmla="*/ 778802 h 1203824"/>
                <a:gd name="connsiteX111" fmla="*/ 3946286 w 12192000"/>
                <a:gd name="connsiteY111" fmla="*/ 816372 h 1203824"/>
                <a:gd name="connsiteX112" fmla="*/ 4065132 w 12192000"/>
                <a:gd name="connsiteY112" fmla="*/ 832459 h 1203824"/>
                <a:gd name="connsiteX113" fmla="*/ 4132173 w 12192000"/>
                <a:gd name="connsiteY113" fmla="*/ 835167 h 1203824"/>
                <a:gd name="connsiteX114" fmla="*/ 4305858 w 12192000"/>
                <a:gd name="connsiteY114" fmla="*/ 804156 h 1203824"/>
                <a:gd name="connsiteX115" fmla="*/ 4382131 w 12192000"/>
                <a:gd name="connsiteY115" fmla="*/ 769481 h 1203824"/>
                <a:gd name="connsiteX116" fmla="*/ 4453289 w 12192000"/>
                <a:gd name="connsiteY116" fmla="*/ 752531 h 1203824"/>
                <a:gd name="connsiteX117" fmla="*/ 4657971 w 12192000"/>
                <a:gd name="connsiteY117" fmla="*/ 795835 h 1203824"/>
                <a:gd name="connsiteX118" fmla="*/ 4682399 w 12192000"/>
                <a:gd name="connsiteY118" fmla="*/ 813876 h 1203824"/>
                <a:gd name="connsiteX119" fmla="*/ 4771814 w 12192000"/>
                <a:gd name="connsiteY119" fmla="*/ 907046 h 1203824"/>
                <a:gd name="connsiteX120" fmla="*/ 4827520 w 12192000"/>
                <a:gd name="connsiteY120" fmla="*/ 929876 h 1203824"/>
                <a:gd name="connsiteX121" fmla="*/ 4849942 w 12192000"/>
                <a:gd name="connsiteY121" fmla="*/ 933851 h 1203824"/>
                <a:gd name="connsiteX122" fmla="*/ 5009626 w 12192000"/>
                <a:gd name="connsiteY122" fmla="*/ 957896 h 1203824"/>
                <a:gd name="connsiteX123" fmla="*/ 5158711 w 12192000"/>
                <a:gd name="connsiteY123" fmla="*/ 963814 h 1203824"/>
                <a:gd name="connsiteX124" fmla="*/ 5376427 w 12192000"/>
                <a:gd name="connsiteY124" fmla="*/ 963151 h 1203824"/>
                <a:gd name="connsiteX125" fmla="*/ 5475787 w 12192000"/>
                <a:gd name="connsiteY125" fmla="*/ 980508 h 1203824"/>
                <a:gd name="connsiteX126" fmla="*/ 5653401 w 12192000"/>
                <a:gd name="connsiteY126" fmla="*/ 987268 h 1203824"/>
                <a:gd name="connsiteX127" fmla="*/ 5726340 w 12192000"/>
                <a:gd name="connsiteY127" fmla="*/ 985357 h 1203824"/>
                <a:gd name="connsiteX128" fmla="*/ 5790563 w 12192000"/>
                <a:gd name="connsiteY128" fmla="*/ 991300 h 1203824"/>
                <a:gd name="connsiteX129" fmla="*/ 5860260 w 12192000"/>
                <a:gd name="connsiteY129" fmla="*/ 1004958 h 1203824"/>
                <a:gd name="connsiteX130" fmla="*/ 6042101 w 12192000"/>
                <a:gd name="connsiteY130" fmla="*/ 1036226 h 1203824"/>
                <a:gd name="connsiteX131" fmla="*/ 6301998 w 12192000"/>
                <a:gd name="connsiteY131" fmla="*/ 989138 h 1203824"/>
                <a:gd name="connsiteX132" fmla="*/ 6452025 w 12192000"/>
                <a:gd name="connsiteY132" fmla="*/ 968489 h 1203824"/>
                <a:gd name="connsiteX133" fmla="*/ 6589205 w 12192000"/>
                <a:gd name="connsiteY133" fmla="*/ 939474 h 1203824"/>
                <a:gd name="connsiteX134" fmla="*/ 6631069 w 12192000"/>
                <a:gd name="connsiteY134" fmla="*/ 911222 h 1203824"/>
                <a:gd name="connsiteX135" fmla="*/ 6828274 w 12192000"/>
                <a:gd name="connsiteY135" fmla="*/ 942941 h 1203824"/>
                <a:gd name="connsiteX136" fmla="*/ 6900803 w 12192000"/>
                <a:gd name="connsiteY136" fmla="*/ 984140 h 1203824"/>
                <a:gd name="connsiteX137" fmla="*/ 7034668 w 12192000"/>
                <a:gd name="connsiteY137" fmla="*/ 1018665 h 1203824"/>
                <a:gd name="connsiteX138" fmla="*/ 7281067 w 12192000"/>
                <a:gd name="connsiteY138" fmla="*/ 966327 h 1203824"/>
                <a:gd name="connsiteX139" fmla="*/ 7412780 w 12192000"/>
                <a:gd name="connsiteY139" fmla="*/ 909206 h 1203824"/>
                <a:gd name="connsiteX140" fmla="*/ 7500327 w 12192000"/>
                <a:gd name="connsiteY140" fmla="*/ 894826 h 1203824"/>
                <a:gd name="connsiteX141" fmla="*/ 7662324 w 12192000"/>
                <a:gd name="connsiteY141" fmla="*/ 927415 h 1203824"/>
                <a:gd name="connsiteX142" fmla="*/ 7725334 w 12192000"/>
                <a:gd name="connsiteY142" fmla="*/ 924844 h 1203824"/>
                <a:gd name="connsiteX143" fmla="*/ 7833279 w 12192000"/>
                <a:gd name="connsiteY143" fmla="*/ 913031 h 1203824"/>
                <a:gd name="connsiteX144" fmla="*/ 7928605 w 12192000"/>
                <a:gd name="connsiteY144" fmla="*/ 881683 h 1203824"/>
                <a:gd name="connsiteX145" fmla="*/ 8146597 w 12192000"/>
                <a:gd name="connsiteY145" fmla="*/ 762968 h 1203824"/>
                <a:gd name="connsiteX146" fmla="*/ 8183577 w 12192000"/>
                <a:gd name="connsiteY146" fmla="*/ 749005 h 1203824"/>
                <a:gd name="connsiteX147" fmla="*/ 8250224 w 12192000"/>
                <a:gd name="connsiteY147" fmla="*/ 733642 h 1203824"/>
                <a:gd name="connsiteX148" fmla="*/ 8505929 w 12192000"/>
                <a:gd name="connsiteY148" fmla="*/ 626542 h 1203824"/>
                <a:gd name="connsiteX149" fmla="*/ 8564194 w 12192000"/>
                <a:gd name="connsiteY149" fmla="*/ 618796 h 1203824"/>
                <a:gd name="connsiteX150" fmla="*/ 8660705 w 12192000"/>
                <a:gd name="connsiteY150" fmla="*/ 611069 h 1203824"/>
                <a:gd name="connsiteX151" fmla="*/ 8762255 w 12192000"/>
                <a:gd name="connsiteY151" fmla="*/ 585060 h 1203824"/>
                <a:gd name="connsiteX152" fmla="*/ 8836439 w 12192000"/>
                <a:gd name="connsiteY152" fmla="*/ 566358 h 1203824"/>
                <a:gd name="connsiteX153" fmla="*/ 9050728 w 12192000"/>
                <a:gd name="connsiteY153" fmla="*/ 559575 h 1203824"/>
                <a:gd name="connsiteX154" fmla="*/ 9229627 w 12192000"/>
                <a:gd name="connsiteY154" fmla="*/ 557464 h 1203824"/>
                <a:gd name="connsiteX155" fmla="*/ 9253451 w 12192000"/>
                <a:gd name="connsiteY155" fmla="*/ 550855 h 1203824"/>
                <a:gd name="connsiteX156" fmla="*/ 9484214 w 12192000"/>
                <a:gd name="connsiteY156" fmla="*/ 498671 h 1203824"/>
                <a:gd name="connsiteX157" fmla="*/ 9582633 w 12192000"/>
                <a:gd name="connsiteY157" fmla="*/ 458384 h 1203824"/>
                <a:gd name="connsiteX158" fmla="*/ 9719670 w 12192000"/>
                <a:gd name="connsiteY158" fmla="*/ 415607 h 1203824"/>
                <a:gd name="connsiteX159" fmla="*/ 9871784 w 12192000"/>
                <a:gd name="connsiteY159" fmla="*/ 366147 h 1203824"/>
                <a:gd name="connsiteX160" fmla="*/ 9984494 w 12192000"/>
                <a:gd name="connsiteY160" fmla="*/ 336660 h 1203824"/>
                <a:gd name="connsiteX161" fmla="*/ 10154708 w 12192000"/>
                <a:gd name="connsiteY161" fmla="*/ 322193 h 1203824"/>
                <a:gd name="connsiteX162" fmla="*/ 10190446 w 12192000"/>
                <a:gd name="connsiteY162" fmla="*/ 325025 h 1203824"/>
                <a:gd name="connsiteX163" fmla="*/ 10530736 w 12192000"/>
                <a:gd name="connsiteY163" fmla="*/ 335953 h 1203824"/>
                <a:gd name="connsiteX164" fmla="*/ 10752157 w 12192000"/>
                <a:gd name="connsiteY164" fmla="*/ 305117 h 1203824"/>
                <a:gd name="connsiteX165" fmla="*/ 10824452 w 12192000"/>
                <a:gd name="connsiteY165" fmla="*/ 285927 h 1203824"/>
                <a:gd name="connsiteX166" fmla="*/ 10953152 w 12192000"/>
                <a:gd name="connsiteY166" fmla="*/ 228102 h 1203824"/>
                <a:gd name="connsiteX167" fmla="*/ 11011614 w 12192000"/>
                <a:gd name="connsiteY167" fmla="*/ 214096 h 1203824"/>
                <a:gd name="connsiteX168" fmla="*/ 11116031 w 12192000"/>
                <a:gd name="connsiteY168" fmla="*/ 195421 h 1203824"/>
                <a:gd name="connsiteX169" fmla="*/ 11344303 w 12192000"/>
                <a:gd name="connsiteY169" fmla="*/ 166629 h 1203824"/>
                <a:gd name="connsiteX170" fmla="*/ 11639050 w 12192000"/>
                <a:gd name="connsiteY170" fmla="*/ 108526 h 1203824"/>
                <a:gd name="connsiteX171" fmla="*/ 11757532 w 12192000"/>
                <a:gd name="connsiteY171" fmla="*/ 96530 h 1203824"/>
                <a:gd name="connsiteX172" fmla="*/ 11885799 w 12192000"/>
                <a:gd name="connsiteY172" fmla="*/ 86728 h 1203824"/>
                <a:gd name="connsiteX173" fmla="*/ 11922874 w 12192000"/>
                <a:gd name="connsiteY173" fmla="*/ 81060 h 1203824"/>
                <a:gd name="connsiteX174" fmla="*/ 12115331 w 12192000"/>
                <a:gd name="connsiteY174" fmla="*/ 33587 h 1203824"/>
                <a:gd name="connsiteX175" fmla="*/ 12158080 w 12192000"/>
                <a:gd name="connsiteY175" fmla="*/ 14081 h 1203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</a:cxnLst>
              <a:rect l="l" t="t" r="r" b="b"/>
              <a:pathLst>
                <a:path w="12192000" h="1203824">
                  <a:moveTo>
                    <a:pt x="12192000" y="0"/>
                  </a:moveTo>
                  <a:lnTo>
                    <a:pt x="12192000" y="463429"/>
                  </a:lnTo>
                  <a:lnTo>
                    <a:pt x="12190876" y="463512"/>
                  </a:lnTo>
                  <a:cubicBezTo>
                    <a:pt x="12153133" y="467010"/>
                    <a:pt x="12115042" y="473200"/>
                    <a:pt x="12077245" y="476327"/>
                  </a:cubicBezTo>
                  <a:cubicBezTo>
                    <a:pt x="12046307" y="479040"/>
                    <a:pt x="12015359" y="479114"/>
                    <a:pt x="11984517" y="479927"/>
                  </a:cubicBezTo>
                  <a:cubicBezTo>
                    <a:pt x="11973265" y="480210"/>
                    <a:pt x="11961485" y="476792"/>
                    <a:pt x="11951600" y="478957"/>
                  </a:cubicBezTo>
                  <a:cubicBezTo>
                    <a:pt x="11853497" y="501074"/>
                    <a:pt x="11777036" y="475730"/>
                    <a:pt x="11690904" y="471970"/>
                  </a:cubicBezTo>
                  <a:cubicBezTo>
                    <a:pt x="11600358" y="467893"/>
                    <a:pt x="11511400" y="454530"/>
                    <a:pt x="11413965" y="476172"/>
                  </a:cubicBezTo>
                  <a:cubicBezTo>
                    <a:pt x="11355010" y="489304"/>
                    <a:pt x="11299073" y="508237"/>
                    <a:pt x="11240739" y="523169"/>
                  </a:cubicBezTo>
                  <a:cubicBezTo>
                    <a:pt x="11219994" y="528395"/>
                    <a:pt x="11196384" y="531385"/>
                    <a:pt x="11175005" y="532169"/>
                  </a:cubicBezTo>
                  <a:cubicBezTo>
                    <a:pt x="11071819" y="536506"/>
                    <a:pt x="10971303" y="549336"/>
                    <a:pt x="10873726" y="580253"/>
                  </a:cubicBezTo>
                  <a:cubicBezTo>
                    <a:pt x="10856992" y="585473"/>
                    <a:pt x="10839156" y="590660"/>
                    <a:pt x="10821306" y="593207"/>
                  </a:cubicBezTo>
                  <a:cubicBezTo>
                    <a:pt x="10723500" y="607162"/>
                    <a:pt x="10626924" y="616976"/>
                    <a:pt x="10530811" y="612184"/>
                  </a:cubicBezTo>
                  <a:cubicBezTo>
                    <a:pt x="10498527" y="610559"/>
                    <a:pt x="10460885" y="619895"/>
                    <a:pt x="10426049" y="623354"/>
                  </a:cubicBezTo>
                  <a:cubicBezTo>
                    <a:pt x="10393740" y="626644"/>
                    <a:pt x="10360820" y="630774"/>
                    <a:pt x="10329156" y="630948"/>
                  </a:cubicBezTo>
                  <a:cubicBezTo>
                    <a:pt x="10282924" y="631125"/>
                    <a:pt x="10240698" y="636395"/>
                    <a:pt x="10194727" y="648617"/>
                  </a:cubicBezTo>
                  <a:cubicBezTo>
                    <a:pt x="10150847" y="660165"/>
                    <a:pt x="10102287" y="664450"/>
                    <a:pt x="10055906" y="671256"/>
                  </a:cubicBezTo>
                  <a:cubicBezTo>
                    <a:pt x="10004174" y="678826"/>
                    <a:pt x="9952442" y="686395"/>
                    <a:pt x="9900551" y="692855"/>
                  </a:cubicBezTo>
                  <a:cubicBezTo>
                    <a:pt x="9879793" y="695439"/>
                    <a:pt x="9855180" y="691398"/>
                    <a:pt x="9838464" y="696804"/>
                  </a:cubicBezTo>
                  <a:cubicBezTo>
                    <a:pt x="9784563" y="714690"/>
                    <a:pt x="9727517" y="710557"/>
                    <a:pt x="9672957" y="723816"/>
                  </a:cubicBezTo>
                  <a:cubicBezTo>
                    <a:pt x="9646220" y="730464"/>
                    <a:pt x="9614440" y="727257"/>
                    <a:pt x="9585066" y="730692"/>
                  </a:cubicBezTo>
                  <a:cubicBezTo>
                    <a:pt x="9537047" y="736221"/>
                    <a:pt x="9489294" y="743601"/>
                    <a:pt x="9441407" y="750055"/>
                  </a:cubicBezTo>
                  <a:cubicBezTo>
                    <a:pt x="9425674" y="752111"/>
                    <a:pt x="9410218" y="753561"/>
                    <a:pt x="9394459" y="755431"/>
                  </a:cubicBezTo>
                  <a:cubicBezTo>
                    <a:pt x="9380484" y="757048"/>
                    <a:pt x="9365611" y="757472"/>
                    <a:pt x="9352590" y="760650"/>
                  </a:cubicBezTo>
                  <a:cubicBezTo>
                    <a:pt x="9305415" y="772102"/>
                    <a:pt x="9259379" y="786411"/>
                    <a:pt x="9211614" y="796248"/>
                  </a:cubicBezTo>
                  <a:cubicBezTo>
                    <a:pt x="9170220" y="804796"/>
                    <a:pt x="9126523" y="807444"/>
                    <a:pt x="9084667" y="815303"/>
                  </a:cubicBezTo>
                  <a:cubicBezTo>
                    <a:pt x="9010868" y="829042"/>
                    <a:pt x="8937412" y="845188"/>
                    <a:pt x="8863666" y="859298"/>
                  </a:cubicBezTo>
                  <a:cubicBezTo>
                    <a:pt x="8847706" y="862330"/>
                    <a:pt x="8830271" y="860096"/>
                    <a:pt x="8813796" y="862070"/>
                  </a:cubicBezTo>
                  <a:cubicBezTo>
                    <a:pt x="8762262" y="868479"/>
                    <a:pt x="8710833" y="875626"/>
                    <a:pt x="8659351" y="882406"/>
                  </a:cubicBezTo>
                  <a:cubicBezTo>
                    <a:pt x="8630055" y="886396"/>
                    <a:pt x="8600505" y="891179"/>
                    <a:pt x="8571352" y="893639"/>
                  </a:cubicBezTo>
                  <a:cubicBezTo>
                    <a:pt x="8532843" y="896868"/>
                    <a:pt x="8497743" y="898476"/>
                    <a:pt x="8464106" y="918004"/>
                  </a:cubicBezTo>
                  <a:cubicBezTo>
                    <a:pt x="8412327" y="948238"/>
                    <a:pt x="8341122" y="949523"/>
                    <a:pt x="8278324" y="963769"/>
                  </a:cubicBezTo>
                  <a:cubicBezTo>
                    <a:pt x="8262086" y="967408"/>
                    <a:pt x="8245335" y="969987"/>
                    <a:pt x="8229128" y="973810"/>
                  </a:cubicBezTo>
                  <a:cubicBezTo>
                    <a:pt x="8199180" y="980915"/>
                    <a:pt x="8169646" y="988338"/>
                    <a:pt x="8139751" y="995815"/>
                  </a:cubicBezTo>
                  <a:cubicBezTo>
                    <a:pt x="8134478" y="997132"/>
                    <a:pt x="8128438" y="998185"/>
                    <a:pt x="8123571" y="999822"/>
                  </a:cubicBezTo>
                  <a:cubicBezTo>
                    <a:pt x="8078628" y="1014164"/>
                    <a:pt x="8034565" y="1029514"/>
                    <a:pt x="7988699" y="1042479"/>
                  </a:cubicBezTo>
                  <a:cubicBezTo>
                    <a:pt x="7966302" y="1048884"/>
                    <a:pt x="7941011" y="1052871"/>
                    <a:pt x="7917214" y="1054565"/>
                  </a:cubicBezTo>
                  <a:cubicBezTo>
                    <a:pt x="7847636" y="1059584"/>
                    <a:pt x="7779165" y="1067276"/>
                    <a:pt x="7710915" y="1084190"/>
                  </a:cubicBezTo>
                  <a:cubicBezTo>
                    <a:pt x="7683826" y="1090885"/>
                    <a:pt x="7652466" y="1090640"/>
                    <a:pt x="7622959" y="1093150"/>
                  </a:cubicBezTo>
                  <a:cubicBezTo>
                    <a:pt x="7552361" y="1098691"/>
                    <a:pt x="7481710" y="1103861"/>
                    <a:pt x="7410782" y="1109640"/>
                  </a:cubicBezTo>
                  <a:cubicBezTo>
                    <a:pt x="7366505" y="1113312"/>
                    <a:pt x="7322030" y="1118147"/>
                    <a:pt x="7277754" y="1121822"/>
                  </a:cubicBezTo>
                  <a:cubicBezTo>
                    <a:pt x="7226619" y="1125906"/>
                    <a:pt x="7175601" y="1128277"/>
                    <a:pt x="7124540" y="1132918"/>
                  </a:cubicBezTo>
                  <a:cubicBezTo>
                    <a:pt x="7066293" y="1138207"/>
                    <a:pt x="7008028" y="1145955"/>
                    <a:pt x="6949752" y="1151058"/>
                  </a:cubicBezTo>
                  <a:cubicBezTo>
                    <a:pt x="6843217" y="1160027"/>
                    <a:pt x="6736882" y="1167834"/>
                    <a:pt x="6630249" y="1176063"/>
                  </a:cubicBezTo>
                  <a:cubicBezTo>
                    <a:pt x="6526849" y="1184018"/>
                    <a:pt x="6423556" y="1192713"/>
                    <a:pt x="6320634" y="1198901"/>
                  </a:cubicBezTo>
                  <a:cubicBezTo>
                    <a:pt x="6277297" y="1201496"/>
                    <a:pt x="6235232" y="1197679"/>
                    <a:pt x="6192343" y="1198323"/>
                  </a:cubicBezTo>
                  <a:cubicBezTo>
                    <a:pt x="6117131" y="1199612"/>
                    <a:pt x="6041418" y="1202485"/>
                    <a:pt x="5966562" y="1203723"/>
                  </a:cubicBezTo>
                  <a:cubicBezTo>
                    <a:pt x="5933144" y="1204338"/>
                    <a:pt x="5900754" y="1201974"/>
                    <a:pt x="5867227" y="1201847"/>
                  </a:cubicBezTo>
                  <a:cubicBezTo>
                    <a:pt x="5788180" y="1201796"/>
                    <a:pt x="5708354" y="1203933"/>
                    <a:pt x="5630172" y="1202248"/>
                  </a:cubicBezTo>
                  <a:cubicBezTo>
                    <a:pt x="5535908" y="1200213"/>
                    <a:pt x="5442984" y="1194779"/>
                    <a:pt x="5348949" y="1191768"/>
                  </a:cubicBezTo>
                  <a:cubicBezTo>
                    <a:pt x="5313810" y="1190551"/>
                    <a:pt x="5277251" y="1192179"/>
                    <a:pt x="5241228" y="1192408"/>
                  </a:cubicBezTo>
                  <a:cubicBezTo>
                    <a:pt x="5151316" y="1192775"/>
                    <a:pt x="5061657" y="1192349"/>
                    <a:pt x="4971133" y="1193559"/>
                  </a:cubicBezTo>
                  <a:cubicBezTo>
                    <a:pt x="4937685" y="1193988"/>
                    <a:pt x="4903114" y="1199299"/>
                    <a:pt x="4869416" y="1200519"/>
                  </a:cubicBezTo>
                  <a:cubicBezTo>
                    <a:pt x="4830283" y="1201947"/>
                    <a:pt x="4791348" y="1202215"/>
                    <a:pt x="4753274" y="1200850"/>
                  </a:cubicBezTo>
                  <a:cubicBezTo>
                    <a:pt x="4705682" y="1199144"/>
                    <a:pt x="4659172" y="1194829"/>
                    <a:pt x="4611883" y="1192701"/>
                  </a:cubicBezTo>
                  <a:cubicBezTo>
                    <a:pt x="4533819" y="1189298"/>
                    <a:pt x="4455420" y="1186135"/>
                    <a:pt x="4376825" y="1184131"/>
                  </a:cubicBezTo>
                  <a:cubicBezTo>
                    <a:pt x="4347226" y="1183446"/>
                    <a:pt x="4315374" y="1187423"/>
                    <a:pt x="4285471" y="1187158"/>
                  </a:cubicBezTo>
                  <a:cubicBezTo>
                    <a:pt x="4145774" y="1185753"/>
                    <a:pt x="4006046" y="1184162"/>
                    <a:pt x="3866543" y="1181596"/>
                  </a:cubicBezTo>
                  <a:cubicBezTo>
                    <a:pt x="3794230" y="1180207"/>
                    <a:pt x="3723633" y="1175551"/>
                    <a:pt x="3651342" y="1174348"/>
                  </a:cubicBezTo>
                  <a:cubicBezTo>
                    <a:pt x="3607885" y="1173562"/>
                    <a:pt x="3561907" y="1178044"/>
                    <a:pt x="3518453" y="1177258"/>
                  </a:cubicBezTo>
                  <a:cubicBezTo>
                    <a:pt x="3478287" y="1176568"/>
                    <a:pt x="3440399" y="1171400"/>
                    <a:pt x="3400818" y="1169685"/>
                  </a:cubicBezTo>
                  <a:cubicBezTo>
                    <a:pt x="3279824" y="1164099"/>
                    <a:pt x="3157310" y="1160621"/>
                    <a:pt x="3037154" y="1153217"/>
                  </a:cubicBezTo>
                  <a:cubicBezTo>
                    <a:pt x="2978373" y="1149708"/>
                    <a:pt x="2922429" y="1140508"/>
                    <a:pt x="2866260" y="1132283"/>
                  </a:cubicBezTo>
                  <a:cubicBezTo>
                    <a:pt x="2771049" y="1118489"/>
                    <a:pt x="2677107" y="1103380"/>
                    <a:pt x="2582173" y="1088979"/>
                  </a:cubicBezTo>
                  <a:cubicBezTo>
                    <a:pt x="2511090" y="1078352"/>
                    <a:pt x="2447356" y="1063086"/>
                    <a:pt x="2395406" y="1035945"/>
                  </a:cubicBezTo>
                  <a:cubicBezTo>
                    <a:pt x="2371411" y="1023508"/>
                    <a:pt x="2331675" y="1015582"/>
                    <a:pt x="2294751" y="1014618"/>
                  </a:cubicBezTo>
                  <a:cubicBezTo>
                    <a:pt x="2228580" y="1012920"/>
                    <a:pt x="2177384" y="998698"/>
                    <a:pt x="2122944" y="984751"/>
                  </a:cubicBezTo>
                  <a:cubicBezTo>
                    <a:pt x="2054121" y="967003"/>
                    <a:pt x="1981585" y="951294"/>
                    <a:pt x="1905504" y="941380"/>
                  </a:cubicBezTo>
                  <a:cubicBezTo>
                    <a:pt x="1830544" y="931682"/>
                    <a:pt x="1747929" y="932141"/>
                    <a:pt x="1671045" y="924228"/>
                  </a:cubicBezTo>
                  <a:cubicBezTo>
                    <a:pt x="1625936" y="919523"/>
                    <a:pt x="1585613" y="907528"/>
                    <a:pt x="1543856" y="898190"/>
                  </a:cubicBezTo>
                  <a:cubicBezTo>
                    <a:pt x="1502093" y="888855"/>
                    <a:pt x="1460606" y="878913"/>
                    <a:pt x="1419784" y="868500"/>
                  </a:cubicBezTo>
                  <a:cubicBezTo>
                    <a:pt x="1397486" y="862806"/>
                    <a:pt x="1378078" y="854435"/>
                    <a:pt x="1355116" y="849214"/>
                  </a:cubicBezTo>
                  <a:cubicBezTo>
                    <a:pt x="1311848" y="839527"/>
                    <a:pt x="1265353" y="832754"/>
                    <a:pt x="1223713" y="821702"/>
                  </a:cubicBezTo>
                  <a:cubicBezTo>
                    <a:pt x="1183577" y="811001"/>
                    <a:pt x="1138864" y="809072"/>
                    <a:pt x="1094193" y="804872"/>
                  </a:cubicBezTo>
                  <a:cubicBezTo>
                    <a:pt x="1060244" y="801784"/>
                    <a:pt x="1034230" y="787936"/>
                    <a:pt x="1001115" y="783030"/>
                  </a:cubicBezTo>
                  <a:cubicBezTo>
                    <a:pt x="953853" y="775990"/>
                    <a:pt x="916853" y="764276"/>
                    <a:pt x="879548" y="747884"/>
                  </a:cubicBezTo>
                  <a:cubicBezTo>
                    <a:pt x="837586" y="729513"/>
                    <a:pt x="770061" y="725929"/>
                    <a:pt x="711163" y="719039"/>
                  </a:cubicBezTo>
                  <a:cubicBezTo>
                    <a:pt x="661152" y="713146"/>
                    <a:pt x="604343" y="715774"/>
                    <a:pt x="557941" y="707101"/>
                  </a:cubicBezTo>
                  <a:cubicBezTo>
                    <a:pt x="525381" y="700984"/>
                    <a:pt x="499355" y="684493"/>
                    <a:pt x="480347" y="668702"/>
                  </a:cubicBezTo>
                  <a:cubicBezTo>
                    <a:pt x="437718" y="632865"/>
                    <a:pt x="370204" y="616630"/>
                    <a:pt x="296224" y="603583"/>
                  </a:cubicBezTo>
                  <a:cubicBezTo>
                    <a:pt x="220741" y="590184"/>
                    <a:pt x="148480" y="573869"/>
                    <a:pt x="72689" y="560892"/>
                  </a:cubicBezTo>
                  <a:lnTo>
                    <a:pt x="0" y="543486"/>
                  </a:lnTo>
                  <a:lnTo>
                    <a:pt x="0" y="384357"/>
                  </a:lnTo>
                  <a:lnTo>
                    <a:pt x="51784" y="393937"/>
                  </a:lnTo>
                  <a:cubicBezTo>
                    <a:pt x="104770" y="397707"/>
                    <a:pt x="153378" y="409086"/>
                    <a:pt x="205561" y="414859"/>
                  </a:cubicBezTo>
                  <a:cubicBezTo>
                    <a:pt x="254062" y="420400"/>
                    <a:pt x="305001" y="422574"/>
                    <a:pt x="354391" y="426667"/>
                  </a:cubicBezTo>
                  <a:cubicBezTo>
                    <a:pt x="386450" y="429269"/>
                    <a:pt x="420771" y="429847"/>
                    <a:pt x="448281" y="436308"/>
                  </a:cubicBezTo>
                  <a:cubicBezTo>
                    <a:pt x="499904" y="448391"/>
                    <a:pt x="551004" y="446576"/>
                    <a:pt x="611518" y="434166"/>
                  </a:cubicBezTo>
                  <a:cubicBezTo>
                    <a:pt x="654695" y="425361"/>
                    <a:pt x="702395" y="422710"/>
                    <a:pt x="746076" y="422520"/>
                  </a:cubicBezTo>
                  <a:cubicBezTo>
                    <a:pt x="798481" y="422218"/>
                    <a:pt x="848400" y="419817"/>
                    <a:pt x="902724" y="409989"/>
                  </a:cubicBezTo>
                  <a:cubicBezTo>
                    <a:pt x="977291" y="396518"/>
                    <a:pt x="1048428" y="397321"/>
                    <a:pt x="1113854" y="414230"/>
                  </a:cubicBezTo>
                  <a:cubicBezTo>
                    <a:pt x="1184155" y="432145"/>
                    <a:pt x="1258677" y="446437"/>
                    <a:pt x="1333449" y="459938"/>
                  </a:cubicBezTo>
                  <a:cubicBezTo>
                    <a:pt x="1354772" y="463883"/>
                    <a:pt x="1385284" y="463304"/>
                    <a:pt x="1408608" y="458278"/>
                  </a:cubicBezTo>
                  <a:cubicBezTo>
                    <a:pt x="1483492" y="441930"/>
                    <a:pt x="1561495" y="427025"/>
                    <a:pt x="1630191" y="403061"/>
                  </a:cubicBezTo>
                  <a:cubicBezTo>
                    <a:pt x="1735315" y="366348"/>
                    <a:pt x="1840887" y="337881"/>
                    <a:pt x="1956289" y="332366"/>
                  </a:cubicBezTo>
                  <a:cubicBezTo>
                    <a:pt x="1986669" y="330865"/>
                    <a:pt x="2019100" y="336056"/>
                    <a:pt x="2042814" y="344002"/>
                  </a:cubicBezTo>
                  <a:cubicBezTo>
                    <a:pt x="2085261" y="358150"/>
                    <a:pt x="2126350" y="370413"/>
                    <a:pt x="2183420" y="369635"/>
                  </a:cubicBezTo>
                  <a:cubicBezTo>
                    <a:pt x="2235035" y="368879"/>
                    <a:pt x="2279659" y="405942"/>
                    <a:pt x="2269566" y="439859"/>
                  </a:cubicBezTo>
                  <a:cubicBezTo>
                    <a:pt x="2258267" y="478101"/>
                    <a:pt x="2277762" y="504964"/>
                    <a:pt x="2331129" y="524163"/>
                  </a:cubicBezTo>
                  <a:cubicBezTo>
                    <a:pt x="2352980" y="531807"/>
                    <a:pt x="2364861" y="546162"/>
                    <a:pt x="2385112" y="555357"/>
                  </a:cubicBezTo>
                  <a:cubicBezTo>
                    <a:pt x="2401860" y="562976"/>
                    <a:pt x="2421927" y="570875"/>
                    <a:pt x="2444033" y="572629"/>
                  </a:cubicBezTo>
                  <a:cubicBezTo>
                    <a:pt x="2483469" y="575878"/>
                    <a:pt x="2509763" y="584022"/>
                    <a:pt x="2525979" y="603233"/>
                  </a:cubicBezTo>
                  <a:cubicBezTo>
                    <a:pt x="2549282" y="631254"/>
                    <a:pt x="2578520" y="657481"/>
                    <a:pt x="2603911" y="684825"/>
                  </a:cubicBezTo>
                  <a:cubicBezTo>
                    <a:pt x="2618910" y="700624"/>
                    <a:pt x="2643515" y="707120"/>
                    <a:pt x="2678828" y="706990"/>
                  </a:cubicBezTo>
                  <a:cubicBezTo>
                    <a:pt x="2699243" y="707100"/>
                    <a:pt x="2725615" y="705603"/>
                    <a:pt x="2738094" y="711376"/>
                  </a:cubicBezTo>
                  <a:cubicBezTo>
                    <a:pt x="2805960" y="742855"/>
                    <a:pt x="2895980" y="733032"/>
                    <a:pt x="2983806" y="728243"/>
                  </a:cubicBezTo>
                  <a:cubicBezTo>
                    <a:pt x="2993929" y="727744"/>
                    <a:pt x="3004007" y="726871"/>
                    <a:pt x="3013997" y="725446"/>
                  </a:cubicBezTo>
                  <a:cubicBezTo>
                    <a:pt x="3136002" y="707474"/>
                    <a:pt x="3250133" y="713470"/>
                    <a:pt x="3364419" y="720577"/>
                  </a:cubicBezTo>
                  <a:cubicBezTo>
                    <a:pt x="3394563" y="722507"/>
                    <a:pt x="3428050" y="719807"/>
                    <a:pt x="3460521" y="717628"/>
                  </a:cubicBezTo>
                  <a:cubicBezTo>
                    <a:pt x="3545330" y="712137"/>
                    <a:pt x="3633314" y="698262"/>
                    <a:pt x="3710982" y="714182"/>
                  </a:cubicBezTo>
                  <a:cubicBezTo>
                    <a:pt x="3772122" y="726607"/>
                    <a:pt x="3825029" y="745116"/>
                    <a:pt x="3850961" y="778802"/>
                  </a:cubicBezTo>
                  <a:cubicBezTo>
                    <a:pt x="3868395" y="801427"/>
                    <a:pt x="3898481" y="813185"/>
                    <a:pt x="3946286" y="816372"/>
                  </a:cubicBezTo>
                  <a:cubicBezTo>
                    <a:pt x="3987480" y="819179"/>
                    <a:pt x="4025130" y="827781"/>
                    <a:pt x="4065132" y="832459"/>
                  </a:cubicBezTo>
                  <a:cubicBezTo>
                    <a:pt x="4086246" y="834922"/>
                    <a:pt x="4110400" y="838274"/>
                    <a:pt x="4132173" y="835167"/>
                  </a:cubicBezTo>
                  <a:cubicBezTo>
                    <a:pt x="4190358" y="826865"/>
                    <a:pt x="4249453" y="817300"/>
                    <a:pt x="4305858" y="804156"/>
                  </a:cubicBezTo>
                  <a:cubicBezTo>
                    <a:pt x="4334041" y="797490"/>
                    <a:pt x="4360739" y="782919"/>
                    <a:pt x="4382131" y="769481"/>
                  </a:cubicBezTo>
                  <a:cubicBezTo>
                    <a:pt x="4404161" y="755388"/>
                    <a:pt x="4425552" y="747047"/>
                    <a:pt x="4453289" y="752531"/>
                  </a:cubicBezTo>
                  <a:cubicBezTo>
                    <a:pt x="4522267" y="766292"/>
                    <a:pt x="4590589" y="780524"/>
                    <a:pt x="4657971" y="795835"/>
                  </a:cubicBezTo>
                  <a:cubicBezTo>
                    <a:pt x="4669645" y="798513"/>
                    <a:pt x="4675987" y="807238"/>
                    <a:pt x="4682399" y="813876"/>
                  </a:cubicBezTo>
                  <a:cubicBezTo>
                    <a:pt x="4712325" y="844914"/>
                    <a:pt x="4739115" y="876968"/>
                    <a:pt x="4771814" y="907046"/>
                  </a:cubicBezTo>
                  <a:cubicBezTo>
                    <a:pt x="4783117" y="917329"/>
                    <a:pt x="4807945" y="922850"/>
                    <a:pt x="4827520" y="929876"/>
                  </a:cubicBezTo>
                  <a:cubicBezTo>
                    <a:pt x="4833681" y="932206"/>
                    <a:pt x="4845543" y="931081"/>
                    <a:pt x="4849942" y="933851"/>
                  </a:cubicBezTo>
                  <a:cubicBezTo>
                    <a:pt x="4888949" y="959631"/>
                    <a:pt x="4951287" y="954890"/>
                    <a:pt x="5009626" y="957896"/>
                  </a:cubicBezTo>
                  <a:cubicBezTo>
                    <a:pt x="5059523" y="960407"/>
                    <a:pt x="5111928" y="960104"/>
                    <a:pt x="5158711" y="963814"/>
                  </a:cubicBezTo>
                  <a:cubicBezTo>
                    <a:pt x="5231307" y="969696"/>
                    <a:pt x="5298173" y="973751"/>
                    <a:pt x="5376427" y="963151"/>
                  </a:cubicBezTo>
                  <a:cubicBezTo>
                    <a:pt x="5408579" y="958754"/>
                    <a:pt x="5448461" y="970245"/>
                    <a:pt x="5475787" y="980508"/>
                  </a:cubicBezTo>
                  <a:cubicBezTo>
                    <a:pt x="5528518" y="1000363"/>
                    <a:pt x="5584839" y="1001958"/>
                    <a:pt x="5653401" y="987268"/>
                  </a:cubicBezTo>
                  <a:cubicBezTo>
                    <a:pt x="5676008" y="982341"/>
                    <a:pt x="5702558" y="984595"/>
                    <a:pt x="5726340" y="985357"/>
                  </a:cubicBezTo>
                  <a:cubicBezTo>
                    <a:pt x="5748643" y="985952"/>
                    <a:pt x="5770110" y="988364"/>
                    <a:pt x="5790563" y="991300"/>
                  </a:cubicBezTo>
                  <a:cubicBezTo>
                    <a:pt x="5815128" y="994969"/>
                    <a:pt x="5845522" y="996110"/>
                    <a:pt x="5860260" y="1004958"/>
                  </a:cubicBezTo>
                  <a:cubicBezTo>
                    <a:pt x="5906803" y="1032493"/>
                    <a:pt x="5977069" y="1037385"/>
                    <a:pt x="6042101" y="1036226"/>
                  </a:cubicBezTo>
                  <a:cubicBezTo>
                    <a:pt x="6128232" y="1034888"/>
                    <a:pt x="6222269" y="1027704"/>
                    <a:pt x="6301998" y="989138"/>
                  </a:cubicBezTo>
                  <a:cubicBezTo>
                    <a:pt x="6349672" y="965909"/>
                    <a:pt x="6396952" y="955198"/>
                    <a:pt x="6452025" y="968489"/>
                  </a:cubicBezTo>
                  <a:cubicBezTo>
                    <a:pt x="6489401" y="977695"/>
                    <a:pt x="6558002" y="960731"/>
                    <a:pt x="6589205" y="939474"/>
                  </a:cubicBezTo>
                  <a:cubicBezTo>
                    <a:pt x="6600499" y="931821"/>
                    <a:pt x="6612148" y="924116"/>
                    <a:pt x="6631069" y="911222"/>
                  </a:cubicBezTo>
                  <a:cubicBezTo>
                    <a:pt x="6674305" y="951313"/>
                    <a:pt x="6752346" y="944332"/>
                    <a:pt x="6828274" y="942941"/>
                  </a:cubicBezTo>
                  <a:cubicBezTo>
                    <a:pt x="6874780" y="942157"/>
                    <a:pt x="6889173" y="963896"/>
                    <a:pt x="6900803" y="984140"/>
                  </a:cubicBezTo>
                  <a:cubicBezTo>
                    <a:pt x="6921316" y="1020676"/>
                    <a:pt x="6959796" y="1032557"/>
                    <a:pt x="7034668" y="1018665"/>
                  </a:cubicBezTo>
                  <a:cubicBezTo>
                    <a:pt x="7117337" y="1003282"/>
                    <a:pt x="7199637" y="985309"/>
                    <a:pt x="7281067" y="966327"/>
                  </a:cubicBezTo>
                  <a:cubicBezTo>
                    <a:pt x="7332521" y="954266"/>
                    <a:pt x="7378029" y="936255"/>
                    <a:pt x="7412780" y="909206"/>
                  </a:cubicBezTo>
                  <a:cubicBezTo>
                    <a:pt x="7446535" y="882864"/>
                    <a:pt x="7455445" y="884046"/>
                    <a:pt x="7500327" y="894826"/>
                  </a:cubicBezTo>
                  <a:cubicBezTo>
                    <a:pt x="7552743" y="907363"/>
                    <a:pt x="7606735" y="918164"/>
                    <a:pt x="7662324" y="927415"/>
                  </a:cubicBezTo>
                  <a:cubicBezTo>
                    <a:pt x="7679867" y="930387"/>
                    <a:pt x="7704114" y="926740"/>
                    <a:pt x="7725334" y="924844"/>
                  </a:cubicBezTo>
                  <a:cubicBezTo>
                    <a:pt x="7761320" y="921787"/>
                    <a:pt x="7798617" y="920242"/>
                    <a:pt x="7833279" y="913031"/>
                  </a:cubicBezTo>
                  <a:cubicBezTo>
                    <a:pt x="7866516" y="906023"/>
                    <a:pt x="7898634" y="893700"/>
                    <a:pt x="7928605" y="881683"/>
                  </a:cubicBezTo>
                  <a:cubicBezTo>
                    <a:pt x="8012311" y="848025"/>
                    <a:pt x="8088138" y="810205"/>
                    <a:pt x="8146597" y="762968"/>
                  </a:cubicBezTo>
                  <a:cubicBezTo>
                    <a:pt x="8154091" y="756800"/>
                    <a:pt x="8170249" y="752606"/>
                    <a:pt x="8183577" y="749005"/>
                  </a:cubicBezTo>
                  <a:cubicBezTo>
                    <a:pt x="8205312" y="743071"/>
                    <a:pt x="8227788" y="737222"/>
                    <a:pt x="8250224" y="733642"/>
                  </a:cubicBezTo>
                  <a:cubicBezTo>
                    <a:pt x="8359189" y="716209"/>
                    <a:pt x="8441164" y="678078"/>
                    <a:pt x="8505929" y="626542"/>
                  </a:cubicBezTo>
                  <a:cubicBezTo>
                    <a:pt x="8524585" y="611796"/>
                    <a:pt x="8540107" y="608259"/>
                    <a:pt x="8564194" y="618796"/>
                  </a:cubicBezTo>
                  <a:cubicBezTo>
                    <a:pt x="8592162" y="631043"/>
                    <a:pt x="8628032" y="619507"/>
                    <a:pt x="8660705" y="611069"/>
                  </a:cubicBezTo>
                  <a:cubicBezTo>
                    <a:pt x="8694442" y="602479"/>
                    <a:pt x="8728514" y="593651"/>
                    <a:pt x="8762255" y="585060"/>
                  </a:cubicBezTo>
                  <a:cubicBezTo>
                    <a:pt x="8787227" y="578855"/>
                    <a:pt x="8811899" y="573069"/>
                    <a:pt x="8836439" y="566358"/>
                  </a:cubicBezTo>
                  <a:cubicBezTo>
                    <a:pt x="8912856" y="545447"/>
                    <a:pt x="8983243" y="538425"/>
                    <a:pt x="9050728" y="559575"/>
                  </a:cubicBezTo>
                  <a:cubicBezTo>
                    <a:pt x="9102219" y="575830"/>
                    <a:pt x="9164950" y="573868"/>
                    <a:pt x="9229627" y="557464"/>
                  </a:cubicBezTo>
                  <a:cubicBezTo>
                    <a:pt x="9237706" y="555368"/>
                    <a:pt x="9247529" y="550190"/>
                    <a:pt x="9253451" y="550855"/>
                  </a:cubicBezTo>
                  <a:cubicBezTo>
                    <a:pt x="9342568" y="560232"/>
                    <a:pt x="9405310" y="512383"/>
                    <a:pt x="9484214" y="498671"/>
                  </a:cubicBezTo>
                  <a:cubicBezTo>
                    <a:pt x="9519035" y="492570"/>
                    <a:pt x="9552778" y="473783"/>
                    <a:pt x="9582633" y="458384"/>
                  </a:cubicBezTo>
                  <a:cubicBezTo>
                    <a:pt x="9623689" y="437231"/>
                    <a:pt x="9660183" y="417297"/>
                    <a:pt x="9719670" y="415607"/>
                  </a:cubicBezTo>
                  <a:cubicBezTo>
                    <a:pt x="9779189" y="414101"/>
                    <a:pt x="9830940" y="393878"/>
                    <a:pt x="9871784" y="366147"/>
                  </a:cubicBezTo>
                  <a:cubicBezTo>
                    <a:pt x="9903014" y="345075"/>
                    <a:pt x="9939570" y="338349"/>
                    <a:pt x="9984494" y="336660"/>
                  </a:cubicBezTo>
                  <a:cubicBezTo>
                    <a:pt x="10040642" y="334503"/>
                    <a:pt x="10098165" y="326674"/>
                    <a:pt x="10154708" y="322193"/>
                  </a:cubicBezTo>
                  <a:cubicBezTo>
                    <a:pt x="10166953" y="321201"/>
                    <a:pt x="10182669" y="321603"/>
                    <a:pt x="10190446" y="325025"/>
                  </a:cubicBezTo>
                  <a:cubicBezTo>
                    <a:pt x="10285769" y="367692"/>
                    <a:pt x="10408999" y="350677"/>
                    <a:pt x="10530736" y="335953"/>
                  </a:cubicBezTo>
                  <a:cubicBezTo>
                    <a:pt x="10604506" y="327127"/>
                    <a:pt x="10678397" y="316584"/>
                    <a:pt x="10752157" y="305117"/>
                  </a:cubicBezTo>
                  <a:cubicBezTo>
                    <a:pt x="10777120" y="301365"/>
                    <a:pt x="10803110" y="294636"/>
                    <a:pt x="10824452" y="285927"/>
                  </a:cubicBezTo>
                  <a:cubicBezTo>
                    <a:pt x="10868837" y="267698"/>
                    <a:pt x="10909147" y="246465"/>
                    <a:pt x="10953152" y="228102"/>
                  </a:cubicBezTo>
                  <a:cubicBezTo>
                    <a:pt x="10969622" y="221030"/>
                    <a:pt x="10991730" y="217688"/>
                    <a:pt x="11011614" y="214096"/>
                  </a:cubicBezTo>
                  <a:cubicBezTo>
                    <a:pt x="11046743" y="207573"/>
                    <a:pt x="11086641" y="206412"/>
                    <a:pt x="11116031" y="195421"/>
                  </a:cubicBezTo>
                  <a:cubicBezTo>
                    <a:pt x="11192467" y="166956"/>
                    <a:pt x="11266913" y="160299"/>
                    <a:pt x="11344303" y="166629"/>
                  </a:cubicBezTo>
                  <a:cubicBezTo>
                    <a:pt x="11452657" y="175527"/>
                    <a:pt x="11551626" y="159519"/>
                    <a:pt x="11639050" y="108526"/>
                  </a:cubicBezTo>
                  <a:cubicBezTo>
                    <a:pt x="11678385" y="85543"/>
                    <a:pt x="11720243" y="87879"/>
                    <a:pt x="11757532" y="96530"/>
                  </a:cubicBezTo>
                  <a:cubicBezTo>
                    <a:pt x="11800499" y="106640"/>
                    <a:pt x="11840704" y="105056"/>
                    <a:pt x="11885799" y="86728"/>
                  </a:cubicBezTo>
                  <a:cubicBezTo>
                    <a:pt x="11895784" y="82659"/>
                    <a:pt x="11910604" y="81867"/>
                    <a:pt x="11922874" y="81060"/>
                  </a:cubicBezTo>
                  <a:cubicBezTo>
                    <a:pt x="11992783" y="75806"/>
                    <a:pt x="12063500" y="73647"/>
                    <a:pt x="12115331" y="33587"/>
                  </a:cubicBezTo>
                  <a:cubicBezTo>
                    <a:pt x="12125500" y="25715"/>
                    <a:pt x="12143693" y="20477"/>
                    <a:pt x="12158080" y="14081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47395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icons on a blue background&#10;&#10;Description automatically generated">
            <a:extLst>
              <a:ext uri="{FF2B5EF4-FFF2-40B4-BE49-F238E27FC236}">
                <a16:creationId xmlns:a16="http://schemas.microsoft.com/office/drawing/2014/main" id="{D1B1FF21-A771-2518-DB77-F1F5C34B1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76" y="856107"/>
            <a:ext cx="3874124" cy="2179194"/>
          </a:xfrm>
          <a:prstGeom prst="rect">
            <a:avLst/>
          </a:prstGeom>
        </p:spPr>
      </p:pic>
      <p:pic>
        <p:nvPicPr>
          <p:cNvPr id="6" name="Picture 5" descr="A diagram of a weather forecast&#10;&#10;Description automatically generated">
            <a:extLst>
              <a:ext uri="{FF2B5EF4-FFF2-40B4-BE49-F238E27FC236}">
                <a16:creationId xmlns:a16="http://schemas.microsoft.com/office/drawing/2014/main" id="{F38E071F-FD98-B5BA-D5F8-9AA4AD698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91" y="3586297"/>
            <a:ext cx="3819293" cy="2644860"/>
          </a:xfrm>
          <a:prstGeom prst="rect">
            <a:avLst/>
          </a:prstGeom>
        </p:spPr>
      </p:pic>
      <p:sp>
        <p:nvSpPr>
          <p:cNvPr id="26" name="Right Triangle 25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029" y="623275"/>
            <a:ext cx="6570797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30FFE6-7C92-DE55-94EF-D0043017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659" y="1188637"/>
            <a:ext cx="5642312" cy="1597228"/>
          </a:xfrm>
        </p:spPr>
        <p:txBody>
          <a:bodyPr>
            <a:normAutofit/>
          </a:bodyPr>
          <a:lstStyle/>
          <a:p>
            <a:r>
              <a:rPr lang="en-US" sz="5400"/>
              <a:t>Project objective &amp; hypotheses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66DA4E-BD6E-338A-F68A-918E4F3CC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5660" y="2998278"/>
            <a:ext cx="4505654" cy="2728198"/>
          </a:xfrm>
        </p:spPr>
        <p:txBody>
          <a:bodyPr anchor="t">
            <a:normAutofit/>
          </a:bodyPr>
          <a:lstStyle/>
          <a:p>
            <a:r>
              <a:rPr lang="en-US" sz="1300" dirty="0" err="1"/>
              <a:t>ClimateWins</a:t>
            </a:r>
            <a:r>
              <a:rPr lang="en-US" sz="1300" dirty="0"/>
              <a:t> is a European nonprofit organization interested in using machine learning to help predict the consequences of climate change around Europe and, potentially, the world.</a:t>
            </a:r>
          </a:p>
          <a:p>
            <a:r>
              <a:rPr lang="en-US" sz="1300" dirty="0"/>
              <a:t>Accordingly, </a:t>
            </a:r>
            <a:r>
              <a:rPr lang="en-US" sz="1300" dirty="0" err="1"/>
              <a:t>ClimateWins</a:t>
            </a:r>
            <a:r>
              <a:rPr lang="en-US" sz="1300" dirty="0"/>
              <a:t> seeks to probe the following hypotheses:</a:t>
            </a:r>
          </a:p>
          <a:p>
            <a:pPr lvl="1"/>
            <a:r>
              <a:rPr lang="en-US" sz="1300" dirty="0"/>
              <a:t>What is the best climate change  prediction model?</a:t>
            </a:r>
          </a:p>
          <a:p>
            <a:pPr lvl="1"/>
            <a:r>
              <a:rPr lang="en-US" sz="1300" dirty="0"/>
              <a:t>Is it possible to estimate the maximums and minimums in temperature?</a:t>
            </a:r>
          </a:p>
          <a:p>
            <a:pPr lvl="1"/>
            <a:r>
              <a:rPr lang="en-US" sz="1300" dirty="0"/>
              <a:t>Is it possible to predict extreme weather conditions. </a:t>
            </a:r>
          </a:p>
        </p:txBody>
      </p:sp>
    </p:spTree>
    <p:extLst>
      <p:ext uri="{BB962C8B-B14F-4D97-AF65-F5344CB8AC3E}">
        <p14:creationId xmlns:p14="http://schemas.microsoft.com/office/powerpoint/2010/main" val="1170364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D7B6173-1D58-48E2-83CF-37350F315F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2EBFA83-D4DB-4CA0-B229-9E44634D7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0DAC8FB-A162-44E3-A606-C855A03A5B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952" cy="686238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1BDEC81-16A7-4451-B893-C1500008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A515A1-4D80-430E-BE0A-71A290516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542" y="729175"/>
            <a:ext cx="11099352" cy="5399650"/>
          </a:xfrm>
          <a:prstGeom prst="rect">
            <a:avLst/>
          </a:prstGeom>
          <a:solidFill>
            <a:schemeClr val="bg1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FE040D-95F4-1F5B-0A53-2BBBDEF397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7016" y="905011"/>
            <a:ext cx="4589328" cy="1889135"/>
          </a:xfrm>
        </p:spPr>
        <p:txBody>
          <a:bodyPr anchor="b">
            <a:normAutofit/>
          </a:bodyPr>
          <a:lstStyle/>
          <a:p>
            <a:r>
              <a:rPr lang="en-US" dirty="0"/>
              <a:t>Data sources, bias, and accuracy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D00770-C96C-91E7-071C-68396B928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807" y="1996014"/>
            <a:ext cx="5468347" cy="2857211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D544B99-FA6E-6C1B-B08B-58C9320860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71419" y="2794146"/>
            <a:ext cx="4814925" cy="3158843"/>
          </a:xfrm>
        </p:spPr>
        <p:txBody>
          <a:bodyPr>
            <a:normAutofit fontScale="77500" lnSpcReduction="20000"/>
          </a:bodyPr>
          <a:lstStyle/>
          <a:p>
            <a:r>
              <a:rPr lang="en-US" sz="1800" dirty="0"/>
              <a:t>Daily weather data (temperature, wind speed, precipitation </a:t>
            </a:r>
            <a:r>
              <a:rPr lang="en-US" sz="1800" dirty="0" err="1"/>
              <a:t>etc</a:t>
            </a:r>
            <a:r>
              <a:rPr lang="en-US" sz="1800" dirty="0"/>
              <a:t>) for 18 European weather stations from 1960 to 2022 is provided.</a:t>
            </a:r>
          </a:p>
          <a:p>
            <a:r>
              <a:rPr lang="en-US" sz="1800" dirty="0"/>
              <a:t>Data sources:</a:t>
            </a:r>
          </a:p>
          <a:p>
            <a:pPr lvl="1"/>
            <a:r>
              <a:rPr lang="en-US" sz="1400" dirty="0"/>
              <a:t>The National Oceanic and Atmospheric Administration (NOAA) in the US: </a:t>
            </a:r>
            <a:r>
              <a:rPr lang="en-US" sz="1400" dirty="0">
                <a:hlinkClick r:id="rId4"/>
              </a:rPr>
              <a:t>https://www.noaa.gov/</a:t>
            </a:r>
            <a:r>
              <a:rPr lang="en-US" sz="1400" dirty="0"/>
              <a:t> </a:t>
            </a:r>
          </a:p>
          <a:p>
            <a:pPr lvl="1"/>
            <a:r>
              <a:rPr lang="en-US" sz="1400" dirty="0"/>
              <a:t>The Japan Meteorological Agency (JMA) in Japan: </a:t>
            </a:r>
            <a:r>
              <a:rPr lang="en-US" sz="1400" dirty="0">
                <a:hlinkClick r:id="rId5"/>
              </a:rPr>
              <a:t>https://www.jma.go.jp/jma/indexe.html</a:t>
            </a:r>
            <a:r>
              <a:rPr lang="en-US" sz="1400" dirty="0"/>
              <a:t> </a:t>
            </a:r>
          </a:p>
          <a:p>
            <a:r>
              <a:rPr lang="en-US" sz="1800" dirty="0"/>
              <a:t>Potential data bias and accuracy </a:t>
            </a:r>
          </a:p>
          <a:p>
            <a:pPr lvl="1"/>
            <a:r>
              <a:rPr lang="en-US" sz="1400" dirty="0"/>
              <a:t>Data is for European cities; predictions may not be applicable to other climate vulnerable places outside Europe.</a:t>
            </a:r>
          </a:p>
          <a:p>
            <a:pPr lvl="1"/>
            <a:r>
              <a:rPr lang="en-US" sz="1400" dirty="0"/>
              <a:t>Human bias in confirmation and selection – although this bias is limited through data collection by satellites.</a:t>
            </a:r>
          </a:p>
          <a:p>
            <a:pPr lvl="1"/>
            <a:r>
              <a:rPr lang="en-US" sz="1400" dirty="0"/>
              <a:t>Temperatures have been changing from the 1960s to 2022. Historical temperatures might not relate to the current paced climate change</a:t>
            </a:r>
          </a:p>
          <a:p>
            <a:pPr lvl="1"/>
            <a:r>
              <a:rPr lang="en-US" sz="1400" dirty="0"/>
              <a:t>Incorrect decisions emanating from biased/flawed models overestimate or underestimate the effects of climate change leading to inappropriate action being taken. 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76099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Slide Background Fill">
            <a:extLst>
              <a:ext uri="{FF2B5EF4-FFF2-40B4-BE49-F238E27FC236}">
                <a16:creationId xmlns:a16="http://schemas.microsoft.com/office/drawing/2014/main" id="{913AE63C-D5B4-45D1-ACFC-648CFFCF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Color Cover">
            <a:extLst>
              <a:ext uri="{FF2B5EF4-FFF2-40B4-BE49-F238E27FC236}">
                <a16:creationId xmlns:a16="http://schemas.microsoft.com/office/drawing/2014/main" id="{34DE9D20-D6C2-4834-9EE9-EC583F3FE5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5029CA8-B9AC-4FB9-ABD9-29D56968D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1" y="0"/>
            <a:ext cx="6064235" cy="6858000"/>
            <a:chOff x="651279" y="598259"/>
            <a:chExt cx="10889442" cy="5680742"/>
          </a:xfrm>
        </p:grpSpPr>
        <p:sp>
          <p:nvSpPr>
            <p:cNvPr id="39" name="Color">
              <a:extLst>
                <a:ext uri="{FF2B5EF4-FFF2-40B4-BE49-F238E27FC236}">
                  <a16:creationId xmlns:a16="http://schemas.microsoft.com/office/drawing/2014/main" id="{5AE17642-D811-47CD-8BA8-18FF5FE9B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Color">
              <a:extLst>
                <a:ext uri="{FF2B5EF4-FFF2-40B4-BE49-F238E27FC236}">
                  <a16:creationId xmlns:a16="http://schemas.microsoft.com/office/drawing/2014/main" id="{7A882BBB-2A6D-439B-B6A2-994C8A3CF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 descr="A screenshot of a weather forecast&#10;&#10;Description automatically generated">
            <a:extLst>
              <a:ext uri="{FF2B5EF4-FFF2-40B4-BE49-F238E27FC236}">
                <a16:creationId xmlns:a16="http://schemas.microsoft.com/office/drawing/2014/main" id="{536A99B8-49AF-9425-EB9D-82A08689A7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34" r="-2" b="-2"/>
          <a:stretch/>
        </p:blipFill>
        <p:spPr>
          <a:xfrm>
            <a:off x="6707168" y="806015"/>
            <a:ext cx="4855862" cy="2635689"/>
          </a:xfrm>
          <a:prstGeom prst="rect">
            <a:avLst/>
          </a:prstGeom>
        </p:spPr>
      </p:pic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A1284ABF-FE66-962A-3A9E-B70A5E813A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338" r="2232" b="3"/>
          <a:stretch/>
        </p:blipFill>
        <p:spPr>
          <a:xfrm>
            <a:off x="6707168" y="3506528"/>
            <a:ext cx="4855862" cy="2635689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1D3C85-2B61-A152-D8B8-101EE40CE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385" y="676656"/>
            <a:ext cx="5074368" cy="27523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EE235-DA5D-DF56-9CC8-A4AEAD9AB4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383" y="3506528"/>
            <a:ext cx="5074368" cy="26748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Gradient descent optimization modeling was adopted.</a:t>
            </a:r>
          </a:p>
          <a:p>
            <a:r>
              <a:rPr lang="en-US" sz="1800">
                <a:solidFill>
                  <a:schemeClr val="bg1"/>
                </a:solidFill>
              </a:rPr>
              <a:t>Gradient descent used iterations and steps (alpha) to find the local minimum or maximum.</a:t>
            </a:r>
          </a:p>
          <a:p>
            <a:r>
              <a:rPr lang="en-US" sz="18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Optimization relied on KNN, ANN and Decision Tree methods</a:t>
            </a:r>
          </a:p>
          <a:p>
            <a:pPr lvl="1"/>
            <a:r>
              <a:rPr lang="en-US" sz="18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Confusion matrices for these m</a:t>
            </a:r>
            <a:r>
              <a:rPr lang="en-US" sz="1800">
                <a:solidFill>
                  <a:schemeClr val="bg1"/>
                </a:solidFill>
              </a:rPr>
              <a:t>ethods are presented the next 3 slides.</a:t>
            </a:r>
            <a:endParaRPr lang="en-US"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1695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82982-4F61-8587-2801-F789B5AC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anchor="b">
            <a:normAutofit/>
          </a:bodyPr>
          <a:lstStyle/>
          <a:p>
            <a:r>
              <a:rPr lang="en-US" sz="3400" b="1" dirty="0"/>
              <a:t>Confusion Matrix for KNN algorithm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9D90A79-7560-BB22-53EA-C2CB81058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80" y="2684095"/>
            <a:ext cx="4443154" cy="3492868"/>
          </a:xfrm>
        </p:spPr>
        <p:txBody>
          <a:bodyPr>
            <a:normAutofit/>
          </a:bodyPr>
          <a:lstStyle/>
          <a:p>
            <a:r>
              <a:rPr lang="en-US" sz="1800" dirty="0"/>
              <a:t>Test set accuracy was 84%</a:t>
            </a:r>
          </a:p>
          <a:p>
            <a:r>
              <a:rPr lang="en-US" sz="1800" dirty="0"/>
              <a:t>Training set accuracy was 87%</a:t>
            </a:r>
          </a:p>
        </p:txBody>
      </p:sp>
      <p:pic>
        <p:nvPicPr>
          <p:cNvPr id="5" name="Content Placeholder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9354A7D-4766-3E47-98C3-7CDC9FDFA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816" y="1606055"/>
            <a:ext cx="6440424" cy="359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64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4B0B678-CD10-4371-96E5-2706F4579F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270323-9616-4384-857D-E86B78272E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A3838D5-9565-4601-BAC3-D1B5BDB80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349A4B8-3246-4579-922E-FE1155C7F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18A211-1A64-E0BB-8475-7ED0172C0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7475" y="847827"/>
            <a:ext cx="5408813" cy="1169585"/>
          </a:xfrm>
        </p:spPr>
        <p:txBody>
          <a:bodyPr anchor="b">
            <a:normAutofit/>
          </a:bodyPr>
          <a:lstStyle/>
          <a:p>
            <a:r>
              <a:rPr lang="en-US" sz="3100" b="1" dirty="0"/>
              <a:t>Confusion Matrices for ANN Algorithm (different scenarios)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AFC6DB-C339-D708-F5BE-9EEF45706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1" y="808486"/>
            <a:ext cx="4389120" cy="251277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57331" y="2188548"/>
            <a:ext cx="5041025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84905A-7883-1BDD-44C0-1C5305D0F7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1" y="3636707"/>
            <a:ext cx="4389120" cy="2457906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CBD4DA1-E987-4BBC-DB47-38AF3B88C4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786" y="2508105"/>
            <a:ext cx="5408813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precision levels are 62% and 69% respectively.</a:t>
            </a:r>
          </a:p>
          <a:p>
            <a:pPr lvl="1"/>
            <a:r>
              <a:rPr lang="en-US" sz="2000" dirty="0"/>
              <a:t>This labels ANN inferior to KNN</a:t>
            </a:r>
          </a:p>
        </p:txBody>
      </p:sp>
    </p:spTree>
    <p:extLst>
      <p:ext uri="{BB962C8B-B14F-4D97-AF65-F5344CB8AC3E}">
        <p14:creationId xmlns:p14="http://schemas.microsoft.com/office/powerpoint/2010/main" val="730867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D5EF3-142A-0784-62A8-6CD8C9C1D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45386"/>
          </a:xfrm>
        </p:spPr>
        <p:txBody>
          <a:bodyPr/>
          <a:lstStyle/>
          <a:p>
            <a:pPr algn="ctr"/>
            <a:r>
              <a:rPr lang="en-US" b="1" dirty="0"/>
              <a:t>Decision Tree &amp; ANN Confusion Matrix</a:t>
            </a:r>
          </a:p>
        </p:txBody>
      </p:sp>
      <p:pic>
        <p:nvPicPr>
          <p:cNvPr id="5" name="Content Placeholder 4" descr="A black and white grid&#10;&#10;Description automatically generated">
            <a:extLst>
              <a:ext uri="{FF2B5EF4-FFF2-40B4-BE49-F238E27FC236}">
                <a16:creationId xmlns:a16="http://schemas.microsoft.com/office/drawing/2014/main" id="{28B6AFC2-5127-AC90-773F-72D2C513EB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3586843" cy="4351338"/>
          </a:xfr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6BD99A8-6404-ED3F-0747-EBF6FEBDC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8104" y="1677325"/>
            <a:ext cx="7695696" cy="43780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A1CA044-2A75-7DC8-9591-8B683B028A3A}"/>
              </a:ext>
            </a:extLst>
          </p:cNvPr>
          <p:cNvSpPr txBox="1"/>
          <p:nvPr/>
        </p:nvSpPr>
        <p:spPr>
          <a:xfrm>
            <a:off x="486383" y="6235430"/>
            <a:ext cx="11118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decision tree needs pruning for objective analysis</a:t>
            </a:r>
          </a:p>
        </p:txBody>
      </p:sp>
    </p:spTree>
    <p:extLst>
      <p:ext uri="{BB962C8B-B14F-4D97-AF65-F5344CB8AC3E}">
        <p14:creationId xmlns:p14="http://schemas.microsoft.com/office/powerpoint/2010/main" val="2347594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075132-0E88-F99A-2924-9B55305E81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354" r="9242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D8938-54C3-4224-398C-13CC289B0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en-US" sz="2800" b="1"/>
              <a:t>Preliminary Results &amp; Way Forward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BA549-8D4B-4287-455D-5DAEA3A4B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900"/>
              <a:t>Machine learning can predict the max and min temperatures</a:t>
            </a:r>
          </a:p>
          <a:p>
            <a:pPr lvl="1"/>
            <a:r>
              <a:rPr lang="en-US" sz="900"/>
              <a:t>Basel’s minimum temperature is -3.3, and the max is 2.08</a:t>
            </a:r>
          </a:p>
          <a:p>
            <a:pPr lvl="1"/>
            <a:r>
              <a:rPr lang="en-US" sz="900"/>
              <a:t>Predictions were made for Basel, Madrid, Valentia, etc </a:t>
            </a:r>
          </a:p>
          <a:p>
            <a:r>
              <a:rPr lang="en-US" sz="900"/>
              <a:t>Given the above, it is possible to predict </a:t>
            </a:r>
          </a:p>
          <a:p>
            <a:r>
              <a:rPr lang="en-US" sz="900"/>
              <a:t>KNN algorithms are seemingly superior compared to ANN and Decision Tree extreme weather conditions.</a:t>
            </a:r>
          </a:p>
          <a:p>
            <a:r>
              <a:rPr lang="en-US" sz="900"/>
              <a:t>Way forward</a:t>
            </a:r>
          </a:p>
          <a:p>
            <a:pPr lvl="1"/>
            <a:r>
              <a:rPr lang="en-US" sz="900"/>
              <a:t>Widen data collection to incorporate global weather stations. </a:t>
            </a:r>
          </a:p>
          <a:p>
            <a:pPr lvl="1"/>
            <a:r>
              <a:rPr lang="en-US" sz="900"/>
              <a:t>The KNN require further training to avoid overfitting.</a:t>
            </a:r>
          </a:p>
          <a:p>
            <a:pPr lvl="1"/>
            <a:r>
              <a:rPr lang="en-US" sz="900"/>
              <a:t>Address ethical issues around climate data.</a:t>
            </a:r>
          </a:p>
          <a:p>
            <a:pPr lvl="1"/>
            <a:r>
              <a:rPr lang="en-US" sz="900"/>
              <a:t>Prune decision tree.</a:t>
            </a:r>
          </a:p>
          <a:p>
            <a:pPr lvl="1"/>
            <a:endParaRPr lang="en-US" sz="900"/>
          </a:p>
          <a:p>
            <a:endParaRPr lang="en-US" sz="900"/>
          </a:p>
          <a:p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2917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716997-0364-2FA6-5098-667B70B7EDE1}"/>
              </a:ext>
            </a:extLst>
          </p:cNvPr>
          <p:cNvSpPr txBox="1"/>
          <p:nvPr/>
        </p:nvSpPr>
        <p:spPr>
          <a:xfrm>
            <a:off x="1045028" y="3017522"/>
            <a:ext cx="9941319" cy="31246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/>
              <a:t>Thank you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1869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448</Words>
  <Application>Microsoft Office PowerPoint</Application>
  <PresentationFormat>Widescreen</PresentationFormat>
  <Paragraphs>48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Weather Conditions and Climate Change with ClimateWins</vt:lpstr>
      <vt:lpstr>Project objective &amp; hypotheses</vt:lpstr>
      <vt:lpstr>Data sources, bias, and accuracy</vt:lpstr>
      <vt:lpstr>Optimization</vt:lpstr>
      <vt:lpstr>Confusion Matrix for KNN algorithm</vt:lpstr>
      <vt:lpstr>Confusion Matrices for ANN Algorithm (different scenarios)</vt:lpstr>
      <vt:lpstr>Decision Tree &amp; ANN Confusion Matrix</vt:lpstr>
      <vt:lpstr>Preliminary Results &amp; Way Forward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Innocent Bayai</dc:creator>
  <cp:lastModifiedBy>Innocent Bayai</cp:lastModifiedBy>
  <cp:revision>1</cp:revision>
  <dcterms:created xsi:type="dcterms:W3CDTF">2024-11-13T12:41:45Z</dcterms:created>
  <dcterms:modified xsi:type="dcterms:W3CDTF">2024-11-13T15:23:37Z</dcterms:modified>
</cp:coreProperties>
</file>

<file path=docProps/thumbnail.jpeg>
</file>